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75" r:id="rId2"/>
    <p:sldId id="373" r:id="rId3"/>
    <p:sldId id="416" r:id="rId4"/>
    <p:sldId id="428" r:id="rId5"/>
    <p:sldId id="426" r:id="rId6"/>
    <p:sldId id="427" r:id="rId7"/>
    <p:sldId id="415" r:id="rId8"/>
    <p:sldId id="421" r:id="rId9"/>
    <p:sldId id="425" r:id="rId10"/>
    <p:sldId id="389" r:id="rId11"/>
    <p:sldId id="390" r:id="rId12"/>
    <p:sldId id="384" r:id="rId13"/>
    <p:sldId id="424" r:id="rId14"/>
  </p:sldIdLst>
  <p:sldSz cx="9144000" cy="6858000" type="screen4x3"/>
  <p:notesSz cx="6669088" cy="9926638"/>
  <p:defaultTextStyle>
    <a:defPPr>
      <a:defRPr lang="fi-FI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FB4"/>
    <a:srgbClr val="00CC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1" autoAdjust="0"/>
    <p:restoredTop sz="94648" autoAdjust="0"/>
  </p:normalViewPr>
  <p:slideViewPr>
    <p:cSldViewPr>
      <p:cViewPr varScale="1">
        <p:scale>
          <a:sx n="72" d="100"/>
          <a:sy n="72" d="100"/>
        </p:scale>
        <p:origin x="-45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2C1CB4-3FB7-49BB-BB10-32F400EBEC1B}" type="doc">
      <dgm:prSet loTypeId="urn:microsoft.com/office/officeart/2005/8/layout/hProcess9" loCatId="process" qsTypeId="urn:microsoft.com/office/officeart/2005/8/quickstyle/simple1#2" qsCatId="simple" csTypeId="urn:microsoft.com/office/officeart/2005/8/colors/accent1_2#2" csCatId="accent1" phldr="1"/>
      <dgm:spPr/>
      <dgm:t>
        <a:bodyPr/>
        <a:lstStyle/>
        <a:p>
          <a:endParaRPr lang="fi-FI"/>
        </a:p>
      </dgm:t>
    </dgm:pt>
    <dgm:pt modelId="{1C127A9F-B512-4ECF-81FB-EC26072E5D5F}">
      <dgm:prSet phldrT="[Teksti]" custT="1"/>
      <dgm:spPr>
        <a:gradFill flip="none" rotWithShape="1">
          <a:gsLst>
            <a:gs pos="0">
              <a:srgbClr val="FFC00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ln>
          <a:solidFill>
            <a:srgbClr val="FFC000"/>
          </a:solidFill>
        </a:ln>
      </dgm:spPr>
      <dgm:t>
        <a:bodyPr/>
        <a:lstStyle/>
        <a:p>
          <a:pPr algn="l"/>
          <a:endParaRPr lang="fi-FI" sz="1400" b="1" dirty="0" smtClean="0">
            <a:solidFill>
              <a:schemeClr val="accent4"/>
            </a:solidFill>
          </a:endParaRPr>
        </a:p>
        <a:p>
          <a:pPr algn="l"/>
          <a:endParaRPr lang="fi-FI" sz="1400" b="1" dirty="0" smtClean="0">
            <a:solidFill>
              <a:schemeClr val="accent4"/>
            </a:solidFill>
          </a:endParaRPr>
        </a:p>
        <a:p>
          <a:pPr algn="l"/>
          <a:endParaRPr lang="fi-FI" sz="1400" b="1" dirty="0" smtClean="0">
            <a:solidFill>
              <a:schemeClr val="accent4"/>
            </a:solidFill>
          </a:endParaRPr>
        </a:p>
        <a:p>
          <a:pPr algn="l"/>
          <a:r>
            <a:rPr lang="fi-FI" sz="1400" b="1" dirty="0" smtClean="0">
              <a:solidFill>
                <a:schemeClr val="accent4"/>
              </a:solidFill>
            </a:rPr>
            <a:t>Loka-joulukuu 2011</a:t>
          </a:r>
          <a:endParaRPr lang="fi-FI" sz="1100" b="1" dirty="0" smtClean="0">
            <a:solidFill>
              <a:schemeClr val="accent4"/>
            </a:solidFill>
          </a:endParaRPr>
        </a:p>
        <a:p>
          <a:pPr algn="l"/>
          <a:r>
            <a:rPr lang="fi-FI" sz="1100" dirty="0" smtClean="0">
              <a:solidFill>
                <a:schemeClr val="tx1">
                  <a:lumMod val="50000"/>
                </a:schemeClr>
              </a:solidFill>
            </a:rPr>
            <a:t>Valtioneuvoston vahvistus</a:t>
          </a:r>
        </a:p>
        <a:p>
          <a:pPr algn="l"/>
          <a:endParaRPr lang="fi-FI" sz="1100" dirty="0" smtClean="0">
            <a:solidFill>
              <a:schemeClr val="tx1">
                <a:lumMod val="50000"/>
              </a:schemeClr>
            </a:solidFill>
          </a:endParaRPr>
        </a:p>
        <a:p>
          <a:pPr algn="l"/>
          <a:r>
            <a:rPr lang="fi-FI" sz="1100" dirty="0" smtClean="0">
              <a:solidFill>
                <a:schemeClr val="tx1">
                  <a:lumMod val="50000"/>
                </a:schemeClr>
              </a:solidFill>
            </a:rPr>
            <a:t>Toimeenpano-suunnitelman laatiminen</a:t>
          </a:r>
        </a:p>
        <a:p>
          <a:pPr algn="l"/>
          <a:endParaRPr lang="fi-FI" sz="1100" dirty="0" smtClean="0">
            <a:solidFill>
              <a:schemeClr val="tx1">
                <a:lumMod val="50000"/>
              </a:schemeClr>
            </a:solidFill>
          </a:endParaRPr>
        </a:p>
        <a:p>
          <a:pPr algn="l"/>
          <a:endParaRPr lang="fi-FI" sz="1100" dirty="0" smtClean="0">
            <a:solidFill>
              <a:schemeClr val="tx1">
                <a:lumMod val="50000"/>
              </a:schemeClr>
            </a:solidFill>
          </a:endParaRPr>
        </a:p>
        <a:p>
          <a:pPr algn="l"/>
          <a:endParaRPr lang="fi-FI" sz="1100" dirty="0" smtClean="0">
            <a:solidFill>
              <a:schemeClr val="tx1">
                <a:lumMod val="50000"/>
              </a:schemeClr>
            </a:solidFill>
          </a:endParaRPr>
        </a:p>
        <a:p>
          <a:pPr algn="l"/>
          <a:r>
            <a:rPr lang="fi-FI" sz="1100" dirty="0" smtClean="0">
              <a:solidFill>
                <a:schemeClr val="tx1">
                  <a:lumMod val="50000"/>
                </a:schemeClr>
              </a:solidFill>
            </a:rPr>
            <a:t>Ensimmäinen</a:t>
          </a:r>
        </a:p>
        <a:p>
          <a:pPr algn="l"/>
          <a:r>
            <a:rPr lang="fi-FI" sz="1100" dirty="0" smtClean="0">
              <a:solidFill>
                <a:schemeClr val="tx1">
                  <a:lumMod val="50000"/>
                </a:schemeClr>
              </a:solidFill>
            </a:rPr>
            <a:t>valtionavustus-</a:t>
          </a:r>
        </a:p>
        <a:p>
          <a:pPr algn="l"/>
          <a:r>
            <a:rPr lang="fi-FI" sz="1100" dirty="0" smtClean="0">
              <a:solidFill>
                <a:schemeClr val="tx1">
                  <a:lumMod val="50000"/>
                </a:schemeClr>
              </a:solidFill>
            </a:rPr>
            <a:t>kierros, </a:t>
          </a:r>
        </a:p>
        <a:p>
          <a:pPr algn="l"/>
          <a:r>
            <a:rPr lang="fi-FI" sz="1100" dirty="0" smtClean="0">
              <a:solidFill>
                <a:schemeClr val="tx1">
                  <a:lumMod val="50000"/>
                </a:schemeClr>
              </a:solidFill>
            </a:rPr>
            <a:t>hakuaika päättyy 31.12.2011</a:t>
          </a:r>
        </a:p>
        <a:p>
          <a:pPr algn="l"/>
          <a:endParaRPr lang="fi-FI" sz="1200" dirty="0" smtClean="0">
            <a:solidFill>
              <a:schemeClr val="tx1">
                <a:lumMod val="50000"/>
              </a:schemeClr>
            </a:solidFill>
          </a:endParaRPr>
        </a:p>
        <a:p>
          <a:pPr algn="l"/>
          <a:endParaRPr lang="fi-FI" sz="1200" dirty="0" smtClean="0">
            <a:solidFill>
              <a:schemeClr val="tx1">
                <a:lumMod val="50000"/>
              </a:schemeClr>
            </a:solidFill>
          </a:endParaRPr>
        </a:p>
        <a:p>
          <a:pPr algn="l"/>
          <a:endParaRPr lang="fi-FI" sz="1200" dirty="0" smtClean="0">
            <a:solidFill>
              <a:schemeClr val="tx1">
                <a:lumMod val="50000"/>
              </a:schemeClr>
            </a:solidFill>
          </a:endParaRPr>
        </a:p>
        <a:p>
          <a:pPr algn="l"/>
          <a:endParaRPr lang="fi-FI" sz="1200" dirty="0" smtClean="0">
            <a:solidFill>
              <a:schemeClr val="tx1">
                <a:lumMod val="50000"/>
              </a:schemeClr>
            </a:solidFill>
          </a:endParaRPr>
        </a:p>
        <a:p>
          <a:pPr algn="l"/>
          <a:endParaRPr lang="fi-FI" sz="1200" dirty="0" smtClean="0">
            <a:solidFill>
              <a:schemeClr val="tx1">
                <a:lumMod val="50000"/>
              </a:schemeClr>
            </a:solidFill>
          </a:endParaRPr>
        </a:p>
        <a:p>
          <a:pPr algn="l"/>
          <a:endParaRPr lang="fi-FI" sz="1200" dirty="0" smtClean="0">
            <a:solidFill>
              <a:schemeClr val="tx1">
                <a:lumMod val="50000"/>
              </a:schemeClr>
            </a:solidFill>
          </a:endParaRPr>
        </a:p>
        <a:p>
          <a:pPr algn="l"/>
          <a:endParaRPr lang="fi-FI" sz="1200" dirty="0" smtClean="0">
            <a:solidFill>
              <a:schemeClr val="tx1">
                <a:lumMod val="50000"/>
              </a:schemeClr>
            </a:solidFill>
          </a:endParaRPr>
        </a:p>
        <a:p>
          <a:pPr algn="ctr"/>
          <a:endParaRPr lang="fi-FI" sz="600" dirty="0"/>
        </a:p>
      </dgm:t>
    </dgm:pt>
    <dgm:pt modelId="{C0A29C08-CAD8-4951-A211-810178CA744D}" type="parTrans" cxnId="{7FA8C6DE-20DB-4372-B455-8BF4E0644925}">
      <dgm:prSet/>
      <dgm:spPr/>
      <dgm:t>
        <a:bodyPr/>
        <a:lstStyle/>
        <a:p>
          <a:endParaRPr lang="fi-FI"/>
        </a:p>
      </dgm:t>
    </dgm:pt>
    <dgm:pt modelId="{143FE055-10AE-4404-B655-30CFB7299100}" type="sibTrans" cxnId="{7FA8C6DE-20DB-4372-B455-8BF4E0644925}">
      <dgm:prSet/>
      <dgm:spPr/>
      <dgm:t>
        <a:bodyPr/>
        <a:lstStyle/>
        <a:p>
          <a:endParaRPr lang="fi-FI"/>
        </a:p>
      </dgm:t>
    </dgm:pt>
    <dgm:pt modelId="{1C0BF847-5C91-4B26-8E5A-1DBC15824E53}">
      <dgm:prSet custT="1"/>
      <dgm:spPr>
        <a:gradFill flip="none" rotWithShape="1">
          <a:gsLst>
            <a:gs pos="0">
              <a:srgbClr val="FFC00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ln>
          <a:solidFill>
            <a:srgbClr val="FFC000"/>
          </a:solidFill>
        </a:ln>
      </dgm:spPr>
      <dgm:t>
        <a:bodyPr/>
        <a:lstStyle/>
        <a:p>
          <a:pPr algn="l"/>
          <a:r>
            <a:rPr lang="fi-FI" sz="1400" b="1" dirty="0" smtClean="0">
              <a:solidFill>
                <a:schemeClr val="tx1">
                  <a:lumMod val="50000"/>
                </a:schemeClr>
              </a:solidFill>
              <a:effectLst/>
            </a:rPr>
            <a:t>Syyskuu 2010</a:t>
          </a:r>
        </a:p>
        <a:p>
          <a:pPr algn="l"/>
          <a:endParaRPr lang="fi-FI" sz="1200" b="1" dirty="0" smtClean="0">
            <a:solidFill>
              <a:schemeClr val="tx1">
                <a:lumMod val="50000"/>
              </a:schemeClr>
            </a:solidFill>
            <a:effectLst/>
          </a:endParaRPr>
        </a:p>
        <a:p>
          <a:pPr algn="l"/>
          <a:r>
            <a:rPr lang="fi-FI" sz="1100" dirty="0" smtClean="0">
              <a:solidFill>
                <a:schemeClr val="tx1">
                  <a:lumMod val="50000"/>
                </a:schemeClr>
              </a:solidFill>
              <a:effectLst/>
            </a:rPr>
            <a:t>Valmistelun aloitus</a:t>
          </a:r>
        </a:p>
        <a:p>
          <a:pPr algn="l"/>
          <a:r>
            <a:rPr lang="fi-FI" sz="1100" dirty="0" smtClean="0">
              <a:solidFill>
                <a:schemeClr val="tx1">
                  <a:lumMod val="50000"/>
                </a:schemeClr>
              </a:solidFill>
              <a:effectLst/>
            </a:rPr>
            <a:t>Kaste I-</a:t>
          </a:r>
        </a:p>
        <a:p>
          <a:pPr algn="l"/>
          <a:r>
            <a:rPr lang="fi-FI" sz="1100" dirty="0" smtClean="0">
              <a:solidFill>
                <a:schemeClr val="tx1">
                  <a:lumMod val="50000"/>
                </a:schemeClr>
              </a:solidFill>
              <a:effectLst/>
            </a:rPr>
            <a:t>organisaatiossa</a:t>
          </a:r>
        </a:p>
        <a:p>
          <a:pPr algn="l"/>
          <a:endParaRPr lang="fi-FI" sz="1100" dirty="0" smtClean="0">
            <a:solidFill>
              <a:schemeClr val="tx1">
                <a:lumMod val="50000"/>
              </a:schemeClr>
            </a:solidFill>
            <a:effectLst/>
          </a:endParaRPr>
        </a:p>
        <a:p>
          <a:pPr algn="l"/>
          <a:endParaRPr lang="fi-FI" sz="1100" dirty="0" smtClean="0">
            <a:solidFill>
              <a:schemeClr val="tx1">
                <a:lumMod val="50000"/>
              </a:schemeClr>
            </a:solidFill>
            <a:effectLst/>
          </a:endParaRPr>
        </a:p>
        <a:p>
          <a:pPr algn="l"/>
          <a:endParaRPr lang="fi-FI" sz="1100" dirty="0" smtClean="0">
            <a:solidFill>
              <a:schemeClr val="tx1">
                <a:lumMod val="50000"/>
              </a:schemeClr>
            </a:solidFill>
            <a:effectLst/>
          </a:endParaRPr>
        </a:p>
        <a:p>
          <a:pPr algn="l"/>
          <a:endParaRPr lang="fi-FI" sz="1100" dirty="0" smtClean="0">
            <a:solidFill>
              <a:schemeClr val="tx1">
                <a:lumMod val="50000"/>
              </a:schemeClr>
            </a:solidFill>
            <a:effectLst/>
          </a:endParaRPr>
        </a:p>
        <a:p>
          <a:pPr algn="l"/>
          <a:endParaRPr lang="fi-FI" sz="1100" dirty="0" smtClean="0">
            <a:solidFill>
              <a:schemeClr val="tx1">
                <a:lumMod val="50000"/>
              </a:schemeClr>
            </a:solidFill>
            <a:effectLst/>
          </a:endParaRPr>
        </a:p>
        <a:p>
          <a:pPr algn="l"/>
          <a:endParaRPr lang="fi-FI" sz="1100" dirty="0" smtClean="0">
            <a:solidFill>
              <a:schemeClr val="tx1">
                <a:lumMod val="50000"/>
              </a:schemeClr>
            </a:solidFill>
            <a:effectLst/>
          </a:endParaRPr>
        </a:p>
        <a:p>
          <a:pPr algn="l"/>
          <a:endParaRPr lang="fi-FI" sz="1100" dirty="0" smtClean="0">
            <a:solidFill>
              <a:schemeClr val="tx1">
                <a:lumMod val="50000"/>
              </a:schemeClr>
            </a:solidFill>
            <a:effectLst/>
          </a:endParaRPr>
        </a:p>
        <a:p>
          <a:pPr algn="l"/>
          <a:endParaRPr lang="fi-FI" sz="1200" dirty="0" smtClean="0">
            <a:solidFill>
              <a:schemeClr val="tx1">
                <a:lumMod val="50000"/>
              </a:schemeClr>
            </a:solidFill>
            <a:effectLst/>
          </a:endParaRPr>
        </a:p>
        <a:p>
          <a:pPr algn="l"/>
          <a:endParaRPr lang="fi-FI" sz="1200" dirty="0" smtClean="0">
            <a:solidFill>
              <a:schemeClr val="tx1">
                <a:lumMod val="50000"/>
              </a:schemeClr>
            </a:solidFill>
            <a:effectLst/>
          </a:endParaRPr>
        </a:p>
        <a:p>
          <a:pPr algn="l"/>
          <a:endParaRPr lang="fi-FI" sz="1200" dirty="0" smtClean="0">
            <a:solidFill>
              <a:schemeClr val="tx1">
                <a:lumMod val="50000"/>
              </a:schemeClr>
            </a:solidFill>
            <a:effectLst/>
          </a:endParaRPr>
        </a:p>
        <a:p>
          <a:pPr algn="l"/>
          <a:endParaRPr lang="fi-FI" sz="1400" dirty="0">
            <a:solidFill>
              <a:schemeClr val="tx1">
                <a:lumMod val="50000"/>
              </a:schemeClr>
            </a:solidFill>
            <a:effectLst/>
          </a:endParaRPr>
        </a:p>
      </dgm:t>
    </dgm:pt>
    <dgm:pt modelId="{8AEFFE06-64CE-45A2-AB08-5D4D0CED21EE}" type="parTrans" cxnId="{0AD1B2DF-5374-43C1-B411-E03E449AC892}">
      <dgm:prSet/>
      <dgm:spPr/>
      <dgm:t>
        <a:bodyPr/>
        <a:lstStyle/>
        <a:p>
          <a:endParaRPr lang="fi-FI"/>
        </a:p>
      </dgm:t>
    </dgm:pt>
    <dgm:pt modelId="{B83E8BE0-39B9-42B5-9941-29D02722B4B6}" type="sibTrans" cxnId="{0AD1B2DF-5374-43C1-B411-E03E449AC892}">
      <dgm:prSet/>
      <dgm:spPr/>
      <dgm:t>
        <a:bodyPr/>
        <a:lstStyle/>
        <a:p>
          <a:endParaRPr lang="fi-FI"/>
        </a:p>
      </dgm:t>
    </dgm:pt>
    <dgm:pt modelId="{12FD01A2-1A93-411A-B2AA-562DCB4734AC}">
      <dgm:prSet custT="1"/>
      <dgm:spPr>
        <a:gradFill flip="none" rotWithShape="1">
          <a:gsLst>
            <a:gs pos="0">
              <a:srgbClr val="FFC00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ln>
          <a:solidFill>
            <a:srgbClr val="FFC000"/>
          </a:solidFill>
        </a:ln>
      </dgm:spPr>
      <dgm:t>
        <a:bodyPr/>
        <a:lstStyle/>
        <a:p>
          <a:pPr algn="l"/>
          <a:endParaRPr lang="fi-FI" sz="1400" b="1" dirty="0" smtClean="0">
            <a:solidFill>
              <a:schemeClr val="tx1">
                <a:lumMod val="50000"/>
              </a:schemeClr>
            </a:solidFill>
          </a:endParaRPr>
        </a:p>
        <a:p>
          <a:pPr algn="l"/>
          <a:endParaRPr lang="fi-FI" sz="1400" b="1" dirty="0" smtClean="0">
            <a:solidFill>
              <a:schemeClr val="tx1">
                <a:lumMod val="50000"/>
              </a:schemeClr>
            </a:solidFill>
          </a:endParaRPr>
        </a:p>
        <a:p>
          <a:pPr algn="l"/>
          <a:endParaRPr lang="fi-FI" sz="1400" b="1" dirty="0" smtClean="0">
            <a:solidFill>
              <a:schemeClr val="tx1">
                <a:lumMod val="50000"/>
              </a:schemeClr>
            </a:solidFill>
          </a:endParaRPr>
        </a:p>
        <a:p>
          <a:pPr algn="l"/>
          <a:endParaRPr lang="fi-FI" sz="1400" b="1" dirty="0" smtClean="0">
            <a:solidFill>
              <a:schemeClr val="tx1">
                <a:lumMod val="50000"/>
              </a:schemeClr>
            </a:solidFill>
          </a:endParaRPr>
        </a:p>
        <a:p>
          <a:pPr algn="l"/>
          <a:endParaRPr lang="fi-FI" sz="1400" b="1" dirty="0" smtClean="0">
            <a:solidFill>
              <a:schemeClr val="tx1">
                <a:lumMod val="50000"/>
              </a:schemeClr>
            </a:solidFill>
          </a:endParaRPr>
        </a:p>
        <a:p>
          <a:pPr algn="l"/>
          <a:endParaRPr lang="fi-FI" sz="1400" b="1" dirty="0" smtClean="0">
            <a:solidFill>
              <a:schemeClr val="tx1">
                <a:lumMod val="50000"/>
              </a:schemeClr>
            </a:solidFill>
          </a:endParaRPr>
        </a:p>
        <a:p>
          <a:pPr algn="l"/>
          <a:r>
            <a:rPr lang="fi-FI" sz="1400" b="1" dirty="0" smtClean="0">
              <a:solidFill>
                <a:schemeClr val="tx1">
                  <a:lumMod val="50000"/>
                </a:schemeClr>
              </a:solidFill>
            </a:rPr>
            <a:t>Loka- joulukuu 2010</a:t>
          </a:r>
        </a:p>
        <a:p>
          <a:pPr algn="l"/>
          <a:endParaRPr lang="fi-FI" sz="1400" b="1" dirty="0" smtClean="0">
            <a:solidFill>
              <a:schemeClr val="tx1">
                <a:lumMod val="50000"/>
              </a:schemeClr>
            </a:solidFill>
          </a:endParaRPr>
        </a:p>
        <a:p>
          <a:pPr algn="l"/>
          <a:r>
            <a:rPr lang="fi-FI" sz="1100" b="0" dirty="0" smtClean="0">
              <a:solidFill>
                <a:schemeClr val="tx1">
                  <a:lumMod val="50000"/>
                </a:schemeClr>
              </a:solidFill>
            </a:rPr>
            <a:t>Organisointia</a:t>
          </a:r>
        </a:p>
        <a:p>
          <a:pPr algn="l"/>
          <a:r>
            <a:rPr lang="fi-FI" sz="1100" b="0" dirty="0" smtClean="0">
              <a:solidFill>
                <a:schemeClr val="tx1">
                  <a:lumMod val="50000"/>
                </a:schemeClr>
              </a:solidFill>
            </a:rPr>
            <a:t>Aikataulutusta</a:t>
          </a:r>
        </a:p>
        <a:p>
          <a:pPr algn="l"/>
          <a:r>
            <a:rPr lang="fi-FI" sz="1100" b="0" dirty="0" smtClean="0">
              <a:solidFill>
                <a:schemeClr val="tx1">
                  <a:lumMod val="50000"/>
                </a:schemeClr>
              </a:solidFill>
            </a:rPr>
            <a:t>Kuulemis-</a:t>
          </a:r>
        </a:p>
        <a:p>
          <a:pPr algn="l"/>
          <a:r>
            <a:rPr lang="fi-FI" sz="1100" b="0" dirty="0" smtClean="0">
              <a:solidFill>
                <a:schemeClr val="tx1">
                  <a:lumMod val="50000"/>
                </a:schemeClr>
              </a:solidFill>
            </a:rPr>
            <a:t>tilaisuuksia</a:t>
          </a:r>
        </a:p>
        <a:p>
          <a:pPr algn="l"/>
          <a:r>
            <a:rPr lang="fi-FI" sz="1100" b="0" dirty="0" smtClean="0">
              <a:solidFill>
                <a:schemeClr val="tx1">
                  <a:lumMod val="50000"/>
                </a:schemeClr>
              </a:solidFill>
            </a:rPr>
            <a:t>Arviointitiedon ja </a:t>
          </a:r>
          <a:r>
            <a:rPr lang="fi-FI" sz="1100" b="0" dirty="0" err="1" smtClean="0">
              <a:solidFill>
                <a:schemeClr val="tx1">
                  <a:lumMod val="50000"/>
                </a:schemeClr>
              </a:solidFill>
            </a:rPr>
            <a:t>aluejoryjen</a:t>
          </a:r>
          <a:r>
            <a:rPr lang="fi-FI" sz="1100" b="0" dirty="0" smtClean="0">
              <a:solidFill>
                <a:schemeClr val="tx1">
                  <a:lumMod val="50000"/>
                </a:schemeClr>
              </a:solidFill>
            </a:rPr>
            <a:t> </a:t>
          </a:r>
        </a:p>
        <a:p>
          <a:pPr algn="l"/>
          <a:r>
            <a:rPr lang="fi-FI" sz="1100" b="0" dirty="0" smtClean="0">
              <a:solidFill>
                <a:schemeClr val="tx1">
                  <a:lumMod val="50000"/>
                </a:schemeClr>
              </a:solidFill>
            </a:rPr>
            <a:t>aineiston hyödyntämistä</a:t>
          </a:r>
        </a:p>
        <a:p>
          <a:pPr algn="l"/>
          <a:endParaRPr lang="fi-FI" sz="1100" b="0" dirty="0" smtClean="0">
            <a:solidFill>
              <a:schemeClr val="tx1">
                <a:lumMod val="50000"/>
              </a:schemeClr>
            </a:solidFill>
          </a:endParaRPr>
        </a:p>
        <a:p>
          <a:pPr algn="l"/>
          <a:endParaRPr lang="fi-FI" sz="1100" b="0" dirty="0" smtClean="0">
            <a:solidFill>
              <a:schemeClr val="tx1">
                <a:lumMod val="50000"/>
              </a:schemeClr>
            </a:solidFill>
          </a:endParaRPr>
        </a:p>
        <a:p>
          <a:pPr algn="l"/>
          <a:endParaRPr lang="fi-FI" sz="1100" b="0" dirty="0" smtClean="0">
            <a:solidFill>
              <a:schemeClr val="tx1">
                <a:lumMod val="50000"/>
              </a:schemeClr>
            </a:solidFill>
          </a:endParaRPr>
        </a:p>
        <a:p>
          <a:pPr algn="l"/>
          <a:endParaRPr lang="fi-FI" sz="1100" b="0" dirty="0" smtClean="0">
            <a:solidFill>
              <a:schemeClr val="tx1">
                <a:lumMod val="50000"/>
              </a:schemeClr>
            </a:solidFill>
          </a:endParaRPr>
        </a:p>
        <a:p>
          <a:pPr algn="l"/>
          <a:endParaRPr lang="fi-FI" sz="1100" b="0" dirty="0" smtClean="0">
            <a:solidFill>
              <a:schemeClr val="tx1">
                <a:lumMod val="50000"/>
              </a:schemeClr>
            </a:solidFill>
          </a:endParaRPr>
        </a:p>
        <a:p>
          <a:pPr algn="l"/>
          <a:endParaRPr lang="fi-FI" sz="1100" b="0" dirty="0" smtClean="0">
            <a:solidFill>
              <a:schemeClr val="tx1">
                <a:lumMod val="50000"/>
              </a:schemeClr>
            </a:solidFill>
          </a:endParaRPr>
        </a:p>
        <a:p>
          <a:pPr algn="l"/>
          <a:endParaRPr lang="fi-FI" sz="1100" b="0" dirty="0" smtClean="0">
            <a:solidFill>
              <a:schemeClr val="tx1">
                <a:lumMod val="50000"/>
              </a:schemeClr>
            </a:solidFill>
          </a:endParaRPr>
        </a:p>
        <a:p>
          <a:pPr algn="l"/>
          <a:r>
            <a:rPr lang="fi-FI" sz="1100" b="0" dirty="0" smtClean="0">
              <a:solidFill>
                <a:schemeClr val="tx1">
                  <a:lumMod val="50000"/>
                </a:schemeClr>
              </a:solidFill>
            </a:rPr>
            <a:t>Käsittelyä eri elimissä</a:t>
          </a:r>
          <a:endParaRPr lang="fi-FI" sz="1100" b="0" dirty="0" smtClean="0">
            <a:solidFill>
              <a:schemeClr val="tx1">
                <a:lumMod val="75000"/>
              </a:schemeClr>
            </a:solidFill>
          </a:endParaRPr>
        </a:p>
        <a:p>
          <a:pPr algn="l"/>
          <a:endParaRPr lang="fi-FI" sz="1200" b="0" dirty="0" smtClean="0">
            <a:solidFill>
              <a:schemeClr val="tx1">
                <a:lumMod val="75000"/>
              </a:schemeClr>
            </a:solidFill>
          </a:endParaRPr>
        </a:p>
        <a:p>
          <a:pPr algn="l"/>
          <a:endParaRPr lang="fi-FI" sz="1200" b="0" dirty="0" smtClean="0">
            <a:solidFill>
              <a:schemeClr val="tx1">
                <a:lumMod val="75000"/>
              </a:schemeClr>
            </a:solidFill>
          </a:endParaRPr>
        </a:p>
        <a:p>
          <a:pPr algn="l"/>
          <a:endParaRPr lang="fi-FI" sz="1200" b="0" dirty="0" smtClean="0">
            <a:solidFill>
              <a:schemeClr val="tx1">
                <a:lumMod val="75000"/>
              </a:schemeClr>
            </a:solidFill>
          </a:endParaRPr>
        </a:p>
        <a:p>
          <a:pPr algn="l"/>
          <a:endParaRPr lang="fi-FI" sz="1200" b="0" dirty="0" smtClean="0">
            <a:solidFill>
              <a:schemeClr val="tx1">
                <a:lumMod val="75000"/>
              </a:schemeClr>
            </a:solidFill>
          </a:endParaRPr>
        </a:p>
        <a:p>
          <a:pPr algn="l"/>
          <a:endParaRPr lang="fi-FI" sz="1200" b="1" dirty="0" smtClean="0">
            <a:solidFill>
              <a:schemeClr val="tx1">
                <a:lumMod val="75000"/>
              </a:schemeClr>
            </a:solidFill>
          </a:endParaRPr>
        </a:p>
        <a:p>
          <a:pPr algn="l"/>
          <a:endParaRPr lang="fi-FI" sz="1200" dirty="0" smtClean="0"/>
        </a:p>
      </dgm:t>
    </dgm:pt>
    <dgm:pt modelId="{F4B9B206-1DF1-4332-8125-A2EC2FF1D923}" type="parTrans" cxnId="{9BBB41AB-251E-4C80-A64A-DFABFA5C43ED}">
      <dgm:prSet/>
      <dgm:spPr/>
      <dgm:t>
        <a:bodyPr/>
        <a:lstStyle/>
        <a:p>
          <a:endParaRPr lang="fi-FI"/>
        </a:p>
      </dgm:t>
    </dgm:pt>
    <dgm:pt modelId="{AF99D4E9-63EF-402E-B45A-5F61192BD9BB}" type="sibTrans" cxnId="{9BBB41AB-251E-4C80-A64A-DFABFA5C43ED}">
      <dgm:prSet/>
      <dgm:spPr/>
      <dgm:t>
        <a:bodyPr/>
        <a:lstStyle/>
        <a:p>
          <a:endParaRPr lang="fi-FI"/>
        </a:p>
      </dgm:t>
    </dgm:pt>
    <dgm:pt modelId="{DD4F746C-4693-41F1-948A-780AF6A15137}">
      <dgm:prSet custT="1"/>
      <dgm:spPr>
        <a:gradFill flip="none" rotWithShape="1">
          <a:gsLst>
            <a:gs pos="0">
              <a:srgbClr val="FFC00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ln>
          <a:solidFill>
            <a:srgbClr val="FFC000"/>
          </a:solidFill>
        </a:ln>
      </dgm:spPr>
      <dgm:t>
        <a:bodyPr/>
        <a:lstStyle/>
        <a:p>
          <a:pPr algn="l"/>
          <a:endParaRPr lang="fi-FI" sz="1400" b="1" dirty="0" smtClean="0">
            <a:solidFill>
              <a:schemeClr val="accent4"/>
            </a:solidFill>
          </a:endParaRPr>
        </a:p>
        <a:p>
          <a:pPr algn="l"/>
          <a:r>
            <a:rPr lang="fi-FI" sz="1400" b="1" dirty="0" smtClean="0">
              <a:solidFill>
                <a:schemeClr val="accent4"/>
              </a:solidFill>
            </a:rPr>
            <a:t>Elo-syyskuu 2011</a:t>
          </a:r>
        </a:p>
        <a:p>
          <a:pPr algn="l"/>
          <a:endParaRPr lang="fi-FI" sz="1100" b="0" dirty="0" smtClean="0">
            <a:solidFill>
              <a:schemeClr val="accent4"/>
            </a:solidFill>
          </a:endParaRPr>
        </a:p>
        <a:p>
          <a:pPr algn="l"/>
          <a:r>
            <a:rPr lang="fi-FI" sz="1100" b="0" dirty="0" smtClean="0">
              <a:solidFill>
                <a:schemeClr val="accent4"/>
              </a:solidFill>
            </a:rPr>
            <a:t>Ohjelman viimeistelyä  </a:t>
          </a:r>
        </a:p>
        <a:p>
          <a:pPr algn="l"/>
          <a:endParaRPr lang="fi-FI" sz="1100" b="0" dirty="0" smtClean="0">
            <a:solidFill>
              <a:schemeClr val="accent4"/>
            </a:solidFill>
          </a:endParaRPr>
        </a:p>
        <a:p>
          <a:pPr algn="l"/>
          <a:endParaRPr lang="fi-FI" sz="1100" b="0" dirty="0" smtClean="0">
            <a:solidFill>
              <a:schemeClr val="accent4"/>
            </a:solidFill>
          </a:endParaRPr>
        </a:p>
        <a:p>
          <a:pPr algn="l"/>
          <a:endParaRPr lang="fi-FI" sz="1100" b="0" dirty="0" smtClean="0">
            <a:solidFill>
              <a:schemeClr val="accent4"/>
            </a:solidFill>
          </a:endParaRPr>
        </a:p>
        <a:p>
          <a:pPr algn="l"/>
          <a:endParaRPr lang="fi-FI" sz="1100" b="0" dirty="0" smtClean="0">
            <a:solidFill>
              <a:schemeClr val="accent4"/>
            </a:solidFill>
          </a:endParaRPr>
        </a:p>
        <a:p>
          <a:pPr algn="l"/>
          <a:r>
            <a:rPr lang="fi-FI" sz="1100" b="0" dirty="0" smtClean="0">
              <a:solidFill>
                <a:schemeClr val="accent4"/>
              </a:solidFill>
            </a:rPr>
            <a:t>Käsittelyä eri elimissä:</a:t>
          </a:r>
        </a:p>
        <a:p>
          <a:pPr algn="l"/>
          <a:r>
            <a:rPr lang="fi-FI" sz="1100" b="0" dirty="0" err="1" smtClean="0">
              <a:solidFill>
                <a:schemeClr val="accent4"/>
              </a:solidFill>
            </a:rPr>
            <a:t>STM:n</a:t>
          </a:r>
          <a:r>
            <a:rPr lang="fi-FI" sz="1100" b="0" dirty="0" smtClean="0">
              <a:solidFill>
                <a:schemeClr val="accent4"/>
              </a:solidFill>
            </a:rPr>
            <a:t> </a:t>
          </a:r>
          <a:r>
            <a:rPr lang="fi-FI" sz="1100" b="0" dirty="0" err="1" smtClean="0">
              <a:solidFill>
                <a:schemeClr val="accent4"/>
              </a:solidFill>
            </a:rPr>
            <a:t>joryt</a:t>
          </a:r>
          <a:r>
            <a:rPr lang="fi-FI" sz="1100" b="0" dirty="0" smtClean="0">
              <a:solidFill>
                <a:schemeClr val="accent4"/>
              </a:solidFill>
            </a:rPr>
            <a:t> </a:t>
          </a:r>
        </a:p>
        <a:p>
          <a:pPr algn="l"/>
          <a:r>
            <a:rPr lang="fi-FI" sz="1100" b="0" dirty="0" smtClean="0">
              <a:solidFill>
                <a:schemeClr val="accent4"/>
              </a:solidFill>
            </a:rPr>
            <a:t>Neuvottelukunta ja jaokset</a:t>
          </a:r>
        </a:p>
        <a:p>
          <a:pPr algn="l"/>
          <a:r>
            <a:rPr lang="fi-FI" sz="1100" b="0" dirty="0" err="1" smtClean="0">
              <a:solidFill>
                <a:schemeClr val="accent4"/>
              </a:solidFill>
            </a:rPr>
            <a:t>Kuthanek</a:t>
          </a:r>
          <a:endParaRPr lang="fi-FI" sz="1100" b="0" dirty="0" smtClean="0">
            <a:solidFill>
              <a:schemeClr val="accent4"/>
            </a:solidFill>
          </a:endParaRPr>
        </a:p>
        <a:p>
          <a:pPr algn="l"/>
          <a:r>
            <a:rPr lang="fi-FI" sz="1100" b="0" dirty="0" smtClean="0">
              <a:solidFill>
                <a:schemeClr val="accent4"/>
              </a:solidFill>
            </a:rPr>
            <a:t>Sosiaalipoliittinen ministeri-valiokunta</a:t>
          </a:r>
        </a:p>
        <a:p>
          <a:pPr algn="l"/>
          <a:endParaRPr lang="fi-FI" sz="1100" b="0" dirty="0" smtClean="0">
            <a:solidFill>
              <a:schemeClr val="accent4"/>
            </a:solidFill>
          </a:endParaRPr>
        </a:p>
        <a:p>
          <a:pPr algn="l"/>
          <a:endParaRPr lang="fi-FI" sz="1100" b="0" dirty="0" smtClean="0">
            <a:solidFill>
              <a:schemeClr val="accent4"/>
            </a:solidFill>
          </a:endParaRPr>
        </a:p>
        <a:p>
          <a:pPr algn="l"/>
          <a:endParaRPr lang="fi-FI" sz="1200" b="0" dirty="0" smtClean="0">
            <a:solidFill>
              <a:schemeClr val="accent4"/>
            </a:solidFill>
          </a:endParaRPr>
        </a:p>
        <a:p>
          <a:pPr algn="ctr"/>
          <a:endParaRPr lang="fi-FI" sz="1200" b="0" dirty="0" smtClean="0">
            <a:solidFill>
              <a:schemeClr val="accent4"/>
            </a:solidFill>
          </a:endParaRPr>
        </a:p>
        <a:p>
          <a:pPr algn="ctr"/>
          <a:endParaRPr lang="fi-FI" sz="700" b="0" dirty="0" smtClean="0">
            <a:solidFill>
              <a:schemeClr val="accent4"/>
            </a:solidFill>
          </a:endParaRPr>
        </a:p>
      </dgm:t>
    </dgm:pt>
    <dgm:pt modelId="{37E33455-A190-458C-8501-89634BC395CB}" type="parTrans" cxnId="{670E6E9E-955E-484F-A5AB-DF4B80852A9D}">
      <dgm:prSet/>
      <dgm:spPr/>
      <dgm:t>
        <a:bodyPr/>
        <a:lstStyle/>
        <a:p>
          <a:endParaRPr lang="fi-FI"/>
        </a:p>
      </dgm:t>
    </dgm:pt>
    <dgm:pt modelId="{FFFD0FE9-B479-42F6-82B9-F97F3937D0DE}" type="sibTrans" cxnId="{670E6E9E-955E-484F-A5AB-DF4B80852A9D}">
      <dgm:prSet/>
      <dgm:spPr/>
      <dgm:t>
        <a:bodyPr/>
        <a:lstStyle/>
        <a:p>
          <a:endParaRPr lang="fi-FI"/>
        </a:p>
      </dgm:t>
    </dgm:pt>
    <dgm:pt modelId="{4BFD76D4-E35F-47ED-8F63-9594D527AC6E}">
      <dgm:prSet custT="1"/>
      <dgm:spPr>
        <a:gradFill flip="none" rotWithShape="1">
          <a:gsLst>
            <a:gs pos="0">
              <a:srgbClr val="FFC00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ln>
          <a:solidFill>
            <a:srgbClr val="FFC000"/>
          </a:solidFill>
        </a:ln>
      </dgm:spPr>
      <dgm:t>
        <a:bodyPr/>
        <a:lstStyle/>
        <a:p>
          <a:pPr algn="l"/>
          <a:endParaRPr lang="fi-FI" sz="1400" b="1" dirty="0" smtClean="0">
            <a:solidFill>
              <a:schemeClr val="accent4"/>
            </a:solidFill>
          </a:endParaRPr>
        </a:p>
        <a:p>
          <a:pPr algn="l"/>
          <a:r>
            <a:rPr lang="fi-FI" sz="1400" b="1" dirty="0" err="1" smtClean="0">
              <a:solidFill>
                <a:schemeClr val="accent4"/>
              </a:solidFill>
            </a:rPr>
            <a:t>Huhti-kesäkuu</a:t>
          </a:r>
          <a:r>
            <a:rPr lang="fi-FI" sz="1400" b="1" dirty="0" smtClean="0">
              <a:solidFill>
                <a:schemeClr val="accent4"/>
              </a:solidFill>
            </a:rPr>
            <a:t> 2011</a:t>
          </a:r>
        </a:p>
        <a:p>
          <a:pPr algn="l"/>
          <a:r>
            <a:rPr lang="fi-FI" sz="1100" b="0" dirty="0" smtClean="0">
              <a:solidFill>
                <a:schemeClr val="accent4"/>
              </a:solidFill>
            </a:rPr>
            <a:t>Eduskuntavaalit       17.4.2011</a:t>
          </a:r>
        </a:p>
        <a:p>
          <a:pPr algn="l"/>
          <a:endParaRPr lang="fi-FI" sz="1100" b="0" dirty="0" smtClean="0">
            <a:solidFill>
              <a:schemeClr val="accent4"/>
            </a:solidFill>
          </a:endParaRPr>
        </a:p>
        <a:p>
          <a:pPr algn="l"/>
          <a:r>
            <a:rPr lang="fi-FI" sz="1100" b="0" dirty="0" smtClean="0">
              <a:solidFill>
                <a:schemeClr val="accent4"/>
              </a:solidFill>
            </a:rPr>
            <a:t>Hallitusohjelman linjaukset</a:t>
          </a:r>
        </a:p>
        <a:p>
          <a:pPr algn="l"/>
          <a:endParaRPr lang="fi-FI" sz="1100" b="0" dirty="0" smtClean="0">
            <a:solidFill>
              <a:schemeClr val="accent4"/>
            </a:solidFill>
          </a:endParaRPr>
        </a:p>
        <a:p>
          <a:pPr algn="l"/>
          <a:r>
            <a:rPr lang="fi-FI" sz="1100" b="0" dirty="0" smtClean="0">
              <a:solidFill>
                <a:schemeClr val="accent4"/>
              </a:solidFill>
            </a:rPr>
            <a:t>Kehykset toukokuussa </a:t>
          </a:r>
        </a:p>
        <a:p>
          <a:pPr algn="l"/>
          <a:endParaRPr lang="fi-FI" sz="1100" b="0" dirty="0" smtClean="0">
            <a:solidFill>
              <a:schemeClr val="accent4"/>
            </a:solidFill>
          </a:endParaRPr>
        </a:p>
        <a:p>
          <a:pPr algn="l"/>
          <a:r>
            <a:rPr lang="fi-FI" sz="1100" b="0" dirty="0" smtClean="0">
              <a:solidFill>
                <a:schemeClr val="accent4"/>
              </a:solidFill>
            </a:rPr>
            <a:t>Kuulemis-tilaisuuksia</a:t>
          </a:r>
        </a:p>
        <a:p>
          <a:pPr algn="l"/>
          <a:endParaRPr lang="fi-FI" sz="1100" b="0" dirty="0" smtClean="0">
            <a:solidFill>
              <a:schemeClr val="accent4"/>
            </a:solidFill>
          </a:endParaRPr>
        </a:p>
        <a:p>
          <a:pPr algn="l"/>
          <a:endParaRPr lang="fi-FI" sz="1100" b="0" dirty="0" smtClean="0">
            <a:solidFill>
              <a:schemeClr val="tx1">
                <a:lumMod val="50000"/>
              </a:schemeClr>
            </a:solidFill>
          </a:endParaRPr>
        </a:p>
        <a:p>
          <a:pPr algn="l"/>
          <a:r>
            <a:rPr lang="fi-FI" sz="1100" b="0" dirty="0" smtClean="0">
              <a:solidFill>
                <a:schemeClr val="tx1">
                  <a:lumMod val="50000"/>
                </a:schemeClr>
              </a:solidFill>
            </a:rPr>
            <a:t>Asetetaan uusi neuvottelukunta, jaokset ja aluejohtoryhmät</a:t>
          </a:r>
        </a:p>
        <a:p>
          <a:pPr algn="l"/>
          <a:endParaRPr lang="fi-FI" sz="1200" b="0" dirty="0" smtClean="0">
            <a:solidFill>
              <a:schemeClr val="tx1">
                <a:lumMod val="50000"/>
              </a:schemeClr>
            </a:solidFill>
          </a:endParaRPr>
        </a:p>
        <a:p>
          <a:pPr algn="l"/>
          <a:endParaRPr lang="fi-FI" sz="1200" b="0" dirty="0" smtClean="0">
            <a:solidFill>
              <a:schemeClr val="tx1">
                <a:lumMod val="50000"/>
              </a:schemeClr>
            </a:solidFill>
          </a:endParaRPr>
        </a:p>
        <a:p>
          <a:pPr algn="l"/>
          <a:endParaRPr lang="fi-FI" sz="1400" b="0" dirty="0" smtClean="0">
            <a:solidFill>
              <a:schemeClr val="accent4"/>
            </a:solidFill>
          </a:endParaRPr>
        </a:p>
      </dgm:t>
    </dgm:pt>
    <dgm:pt modelId="{E9C203B6-4FAE-4673-91D0-100826642CEF}" type="sibTrans" cxnId="{157CC894-4CA2-4597-8FDE-EB829BCD9E2D}">
      <dgm:prSet/>
      <dgm:spPr/>
      <dgm:t>
        <a:bodyPr/>
        <a:lstStyle/>
        <a:p>
          <a:endParaRPr lang="fi-FI"/>
        </a:p>
      </dgm:t>
    </dgm:pt>
    <dgm:pt modelId="{61B11E65-F0BB-4D42-9EAF-CC6E51DBEF38}" type="parTrans" cxnId="{157CC894-4CA2-4597-8FDE-EB829BCD9E2D}">
      <dgm:prSet/>
      <dgm:spPr/>
      <dgm:t>
        <a:bodyPr/>
        <a:lstStyle/>
        <a:p>
          <a:endParaRPr lang="fi-FI"/>
        </a:p>
      </dgm:t>
    </dgm:pt>
    <dgm:pt modelId="{191C8A7A-8488-4A41-914F-F63CA0C5C93B}">
      <dgm:prSet custT="1"/>
      <dgm:spPr>
        <a:gradFill flip="none" rotWithShape="1">
          <a:gsLst>
            <a:gs pos="0">
              <a:srgbClr val="FFC00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ln>
          <a:solidFill>
            <a:srgbClr val="FFC000"/>
          </a:solidFill>
        </a:ln>
      </dgm:spPr>
      <dgm:t>
        <a:bodyPr/>
        <a:lstStyle/>
        <a:p>
          <a:pPr algn="l"/>
          <a:endParaRPr lang="fi-FI" sz="1400" b="1" dirty="0" smtClean="0">
            <a:solidFill>
              <a:schemeClr val="tx1">
                <a:lumMod val="75000"/>
              </a:schemeClr>
            </a:solidFill>
          </a:endParaRPr>
        </a:p>
        <a:p>
          <a:pPr algn="l"/>
          <a:endParaRPr lang="fi-FI" sz="1400" b="1" dirty="0" smtClean="0">
            <a:solidFill>
              <a:schemeClr val="tx1">
                <a:lumMod val="75000"/>
              </a:schemeClr>
            </a:solidFill>
          </a:endParaRPr>
        </a:p>
        <a:p>
          <a:pPr algn="l"/>
          <a:endParaRPr lang="fi-FI" sz="1400" b="1" dirty="0" smtClean="0">
            <a:solidFill>
              <a:schemeClr val="tx1">
                <a:lumMod val="75000"/>
              </a:schemeClr>
            </a:solidFill>
          </a:endParaRPr>
        </a:p>
        <a:p>
          <a:pPr algn="l"/>
          <a:endParaRPr lang="fi-FI" sz="1400" b="1" dirty="0" smtClean="0">
            <a:solidFill>
              <a:schemeClr val="tx1">
                <a:lumMod val="75000"/>
              </a:schemeClr>
            </a:solidFill>
          </a:endParaRPr>
        </a:p>
        <a:p>
          <a:pPr algn="l"/>
          <a:endParaRPr lang="fi-FI" sz="1400" b="1" dirty="0" smtClean="0">
            <a:solidFill>
              <a:schemeClr val="tx1">
                <a:lumMod val="75000"/>
              </a:schemeClr>
            </a:solidFill>
          </a:endParaRPr>
        </a:p>
        <a:p>
          <a:pPr algn="l"/>
          <a:endParaRPr lang="fi-FI" sz="1400" b="1" dirty="0" smtClean="0">
            <a:solidFill>
              <a:schemeClr val="tx1">
                <a:lumMod val="75000"/>
              </a:schemeClr>
            </a:solidFill>
          </a:endParaRPr>
        </a:p>
        <a:p>
          <a:pPr algn="l"/>
          <a:endParaRPr lang="fi-FI" sz="1400" b="1" dirty="0" smtClean="0">
            <a:solidFill>
              <a:schemeClr val="tx1">
                <a:lumMod val="75000"/>
              </a:schemeClr>
            </a:solidFill>
          </a:endParaRPr>
        </a:p>
        <a:p>
          <a:pPr algn="l"/>
          <a:endParaRPr lang="fi-FI" sz="1400" b="1" dirty="0" smtClean="0">
            <a:solidFill>
              <a:schemeClr val="tx1">
                <a:lumMod val="75000"/>
              </a:schemeClr>
            </a:solidFill>
          </a:endParaRPr>
        </a:p>
        <a:p>
          <a:pPr algn="l"/>
          <a:endParaRPr lang="fi-FI" sz="1400" b="1" dirty="0" smtClean="0">
            <a:solidFill>
              <a:schemeClr val="tx1">
                <a:lumMod val="75000"/>
              </a:schemeClr>
            </a:solidFill>
          </a:endParaRPr>
        </a:p>
        <a:p>
          <a:pPr algn="l"/>
          <a:endParaRPr lang="fi-FI" sz="1400" b="1" dirty="0" smtClean="0">
            <a:solidFill>
              <a:schemeClr val="tx1">
                <a:lumMod val="75000"/>
              </a:schemeClr>
            </a:solidFill>
          </a:endParaRPr>
        </a:p>
        <a:p>
          <a:pPr algn="l"/>
          <a:endParaRPr lang="fi-FI" sz="1400" b="1" dirty="0" smtClean="0">
            <a:solidFill>
              <a:schemeClr val="tx1">
                <a:lumMod val="75000"/>
              </a:schemeClr>
            </a:solidFill>
          </a:endParaRPr>
        </a:p>
        <a:p>
          <a:pPr algn="l"/>
          <a:endParaRPr lang="fi-FI" sz="1400" b="1" dirty="0" smtClean="0">
            <a:solidFill>
              <a:schemeClr val="tx1">
                <a:lumMod val="75000"/>
              </a:schemeClr>
            </a:solidFill>
          </a:endParaRPr>
        </a:p>
        <a:p>
          <a:pPr algn="l"/>
          <a:endParaRPr lang="fi-FI" sz="1400" b="1" dirty="0" smtClean="0">
            <a:solidFill>
              <a:schemeClr val="tx1">
                <a:lumMod val="75000"/>
              </a:schemeClr>
            </a:solidFill>
          </a:endParaRPr>
        </a:p>
        <a:p>
          <a:pPr algn="l"/>
          <a:endParaRPr lang="fi-FI" sz="1400" b="1" dirty="0" smtClean="0">
            <a:solidFill>
              <a:schemeClr val="tx1">
                <a:lumMod val="75000"/>
              </a:schemeClr>
            </a:solidFill>
          </a:endParaRPr>
        </a:p>
        <a:p>
          <a:pPr algn="l"/>
          <a:endParaRPr lang="fi-FI" sz="1400" b="1" dirty="0" smtClean="0">
            <a:solidFill>
              <a:schemeClr val="tx1">
                <a:lumMod val="75000"/>
              </a:schemeClr>
            </a:solidFill>
          </a:endParaRPr>
        </a:p>
        <a:p>
          <a:pPr algn="l"/>
          <a:endParaRPr lang="fi-FI" sz="1400" b="1" dirty="0" smtClean="0">
            <a:solidFill>
              <a:schemeClr val="tx1">
                <a:lumMod val="75000"/>
              </a:schemeClr>
            </a:solidFill>
          </a:endParaRPr>
        </a:p>
        <a:p>
          <a:pPr algn="l"/>
          <a:endParaRPr lang="fi-FI" sz="1400" b="1" dirty="0" smtClean="0">
            <a:solidFill>
              <a:schemeClr val="tx1">
                <a:lumMod val="75000"/>
              </a:schemeClr>
            </a:solidFill>
          </a:endParaRPr>
        </a:p>
        <a:p>
          <a:pPr algn="l"/>
          <a:endParaRPr lang="fi-FI" sz="1400" b="1" dirty="0" smtClean="0">
            <a:solidFill>
              <a:schemeClr val="tx1">
                <a:lumMod val="75000"/>
              </a:schemeClr>
            </a:solidFill>
          </a:endParaRPr>
        </a:p>
        <a:p>
          <a:pPr algn="l"/>
          <a:r>
            <a:rPr lang="fi-FI" sz="1400" b="1" dirty="0" smtClean="0">
              <a:solidFill>
                <a:schemeClr val="tx1">
                  <a:lumMod val="75000"/>
                </a:schemeClr>
              </a:solidFill>
            </a:rPr>
            <a:t>Tammi- maaliskuu 2011</a:t>
          </a:r>
        </a:p>
        <a:p>
          <a:pPr algn="l"/>
          <a:endParaRPr lang="fi-FI" sz="1400" b="1" dirty="0" smtClean="0">
            <a:solidFill>
              <a:schemeClr val="tx1">
                <a:lumMod val="75000"/>
              </a:schemeClr>
            </a:solidFill>
          </a:endParaRPr>
        </a:p>
        <a:p>
          <a:pPr algn="l"/>
          <a:endParaRPr lang="fi-FI" sz="1100" b="0" dirty="0" smtClean="0">
            <a:solidFill>
              <a:schemeClr val="tx1">
                <a:lumMod val="75000"/>
              </a:schemeClr>
            </a:solidFill>
          </a:endParaRPr>
        </a:p>
        <a:p>
          <a:pPr algn="l"/>
          <a:r>
            <a:rPr lang="fi-FI" sz="1100" b="0" dirty="0" smtClean="0">
              <a:solidFill>
                <a:schemeClr val="tx1">
                  <a:lumMod val="75000"/>
                </a:schemeClr>
              </a:solidFill>
            </a:rPr>
            <a:t>Sisältö hahmottuu</a:t>
          </a:r>
        </a:p>
        <a:p>
          <a:pPr algn="l"/>
          <a:endParaRPr lang="fi-FI" sz="1100" b="0" dirty="0" smtClean="0">
            <a:solidFill>
              <a:schemeClr val="tx1">
                <a:lumMod val="75000"/>
              </a:schemeClr>
            </a:solidFill>
          </a:endParaRPr>
        </a:p>
        <a:p>
          <a:pPr algn="l"/>
          <a:r>
            <a:rPr lang="fi-FI" sz="1100" b="0" dirty="0" smtClean="0">
              <a:solidFill>
                <a:schemeClr val="tx1">
                  <a:lumMod val="75000"/>
                </a:schemeClr>
              </a:solidFill>
            </a:rPr>
            <a:t>Asiantuntijoiden valmistelutyötä</a:t>
          </a:r>
        </a:p>
        <a:p>
          <a:pPr algn="l"/>
          <a:r>
            <a:rPr lang="fi-FI" sz="1100" b="0" dirty="0" smtClean="0">
              <a:solidFill>
                <a:schemeClr val="tx1">
                  <a:lumMod val="75000"/>
                </a:schemeClr>
              </a:solidFill>
            </a:rPr>
            <a:t>(</a:t>
          </a:r>
          <a:r>
            <a:rPr lang="fi-FI" sz="1100" b="0" dirty="0" err="1" smtClean="0">
              <a:solidFill>
                <a:schemeClr val="tx1">
                  <a:lumMod val="75000"/>
                </a:schemeClr>
              </a:solidFill>
            </a:rPr>
            <a:t>THL:n</a:t>
          </a:r>
          <a:r>
            <a:rPr lang="fi-FI" sz="1100" b="0" dirty="0" smtClean="0">
              <a:solidFill>
                <a:schemeClr val="tx1">
                  <a:lumMod val="75000"/>
                </a:schemeClr>
              </a:solidFill>
            </a:rPr>
            <a:t> asiantuntijatiimit)</a:t>
          </a:r>
        </a:p>
        <a:p>
          <a:pPr algn="l"/>
          <a:endParaRPr lang="fi-FI" sz="1100" b="0" dirty="0" smtClean="0">
            <a:solidFill>
              <a:schemeClr val="tx1">
                <a:lumMod val="75000"/>
              </a:schemeClr>
            </a:solidFill>
          </a:endParaRPr>
        </a:p>
        <a:p>
          <a:pPr algn="l"/>
          <a:r>
            <a:rPr lang="fi-FI" sz="1100" b="0" dirty="0" smtClean="0">
              <a:solidFill>
                <a:schemeClr val="tx1">
                  <a:lumMod val="75000"/>
                </a:schemeClr>
              </a:solidFill>
            </a:rPr>
            <a:t>Kuulemis-</a:t>
          </a:r>
        </a:p>
        <a:p>
          <a:pPr algn="l"/>
          <a:r>
            <a:rPr lang="fi-FI" sz="1100" b="0" dirty="0" smtClean="0">
              <a:solidFill>
                <a:schemeClr val="tx1">
                  <a:lumMod val="75000"/>
                </a:schemeClr>
              </a:solidFill>
            </a:rPr>
            <a:t>tilaisuuksia</a:t>
          </a:r>
        </a:p>
        <a:p>
          <a:pPr algn="l"/>
          <a:endParaRPr lang="fi-FI" sz="1100" b="0" dirty="0" smtClean="0">
            <a:solidFill>
              <a:schemeClr val="tx1">
                <a:lumMod val="75000"/>
              </a:schemeClr>
            </a:solidFill>
          </a:endParaRPr>
        </a:p>
        <a:p>
          <a:pPr algn="l"/>
          <a:endParaRPr lang="fi-FI" sz="1100" b="0" dirty="0" smtClean="0">
            <a:solidFill>
              <a:schemeClr val="tx1">
                <a:lumMod val="75000"/>
              </a:schemeClr>
            </a:solidFill>
          </a:endParaRPr>
        </a:p>
        <a:p>
          <a:pPr algn="l"/>
          <a:endParaRPr lang="fi-FI" sz="1100" b="0" dirty="0" smtClean="0">
            <a:solidFill>
              <a:schemeClr val="tx1">
                <a:lumMod val="75000"/>
              </a:schemeClr>
            </a:solidFill>
          </a:endParaRPr>
        </a:p>
        <a:p>
          <a:pPr algn="l"/>
          <a:endParaRPr lang="fi-FI" sz="1100" b="0" dirty="0" smtClean="0">
            <a:solidFill>
              <a:schemeClr val="tx1">
                <a:lumMod val="75000"/>
              </a:schemeClr>
            </a:solidFill>
          </a:endParaRPr>
        </a:p>
        <a:p>
          <a:pPr algn="l"/>
          <a:r>
            <a:rPr lang="fi-FI" sz="1100" b="0" dirty="0" smtClean="0">
              <a:solidFill>
                <a:schemeClr val="tx1">
                  <a:lumMod val="75000"/>
                </a:schemeClr>
              </a:solidFill>
            </a:rPr>
            <a:t>Käsittelyä eri elimissä</a:t>
          </a:r>
        </a:p>
        <a:p>
          <a:pPr algn="l"/>
          <a:endParaRPr lang="fi-FI" sz="1100" b="0" dirty="0" smtClean="0">
            <a:solidFill>
              <a:schemeClr val="tx1">
                <a:lumMod val="75000"/>
              </a:schemeClr>
            </a:solidFill>
          </a:endParaRPr>
        </a:p>
        <a:p>
          <a:pPr algn="l"/>
          <a:endParaRPr lang="fi-FI" sz="1100" b="0" dirty="0" smtClean="0">
            <a:solidFill>
              <a:schemeClr val="tx1">
                <a:lumMod val="75000"/>
              </a:schemeClr>
            </a:solidFill>
          </a:endParaRPr>
        </a:p>
        <a:p>
          <a:pPr algn="l"/>
          <a:endParaRPr lang="fi-FI" sz="1100" b="0" dirty="0" smtClean="0">
            <a:solidFill>
              <a:schemeClr val="tx1">
                <a:lumMod val="75000"/>
              </a:schemeClr>
            </a:solidFill>
          </a:endParaRPr>
        </a:p>
        <a:p>
          <a:pPr algn="l"/>
          <a:endParaRPr lang="fi-FI" sz="1100" b="1" dirty="0" smtClean="0">
            <a:solidFill>
              <a:schemeClr val="tx1">
                <a:lumMod val="75000"/>
              </a:schemeClr>
            </a:solidFill>
          </a:endParaRPr>
        </a:p>
        <a:p>
          <a:pPr algn="l"/>
          <a:endParaRPr lang="fi-FI" sz="1100" b="1" dirty="0" smtClean="0">
            <a:solidFill>
              <a:schemeClr val="tx1">
                <a:lumMod val="75000"/>
              </a:schemeClr>
            </a:solidFill>
          </a:endParaRPr>
        </a:p>
        <a:p>
          <a:pPr algn="l"/>
          <a:endParaRPr lang="fi-FI" sz="1100" b="1" dirty="0" smtClean="0">
            <a:solidFill>
              <a:schemeClr val="tx1">
                <a:lumMod val="75000"/>
              </a:schemeClr>
            </a:solidFill>
          </a:endParaRPr>
        </a:p>
        <a:p>
          <a:pPr algn="l"/>
          <a:endParaRPr lang="fi-FI" sz="1100" b="1" dirty="0" smtClean="0">
            <a:solidFill>
              <a:schemeClr val="tx1">
                <a:lumMod val="75000"/>
              </a:schemeClr>
            </a:solidFill>
          </a:endParaRPr>
        </a:p>
        <a:p>
          <a:pPr algn="l"/>
          <a:endParaRPr lang="fi-FI" sz="1100" b="1" dirty="0" smtClean="0">
            <a:solidFill>
              <a:schemeClr val="tx1">
                <a:lumMod val="75000"/>
              </a:schemeClr>
            </a:solidFill>
          </a:endParaRPr>
        </a:p>
        <a:p>
          <a:pPr algn="l"/>
          <a:endParaRPr lang="fi-FI" sz="1100" b="1" dirty="0" smtClean="0">
            <a:solidFill>
              <a:schemeClr val="tx1">
                <a:lumMod val="75000"/>
              </a:schemeClr>
            </a:solidFill>
          </a:endParaRPr>
        </a:p>
        <a:p>
          <a:pPr algn="l"/>
          <a:endParaRPr lang="fi-FI" sz="1100" b="1" dirty="0" smtClean="0">
            <a:solidFill>
              <a:schemeClr val="tx1">
                <a:lumMod val="75000"/>
              </a:schemeClr>
            </a:solidFill>
          </a:endParaRPr>
        </a:p>
        <a:p>
          <a:pPr algn="l"/>
          <a:endParaRPr lang="fi-FI" sz="1200" b="1" dirty="0" smtClean="0">
            <a:solidFill>
              <a:schemeClr val="tx1">
                <a:lumMod val="75000"/>
              </a:schemeClr>
            </a:solidFill>
          </a:endParaRPr>
        </a:p>
        <a:p>
          <a:pPr algn="l"/>
          <a:endParaRPr lang="fi-FI" sz="1200" b="1" dirty="0" smtClean="0">
            <a:solidFill>
              <a:schemeClr val="tx1">
                <a:lumMod val="75000"/>
              </a:schemeClr>
            </a:solidFill>
          </a:endParaRPr>
        </a:p>
        <a:p>
          <a:pPr algn="l"/>
          <a:endParaRPr lang="fi-FI" sz="1400" b="1" dirty="0" smtClean="0">
            <a:solidFill>
              <a:schemeClr val="tx1">
                <a:lumMod val="75000"/>
              </a:schemeClr>
            </a:solidFill>
          </a:endParaRPr>
        </a:p>
        <a:p>
          <a:pPr algn="l"/>
          <a:endParaRPr lang="fi-FI" sz="1400" b="1" dirty="0" smtClean="0">
            <a:solidFill>
              <a:schemeClr val="tx1">
                <a:lumMod val="75000"/>
              </a:schemeClr>
            </a:solidFill>
          </a:endParaRPr>
        </a:p>
        <a:p>
          <a:pPr algn="l"/>
          <a:endParaRPr lang="fi-FI" sz="1200" b="1" dirty="0" smtClean="0">
            <a:solidFill>
              <a:schemeClr val="tx1">
                <a:lumMod val="75000"/>
              </a:schemeClr>
            </a:solidFill>
          </a:endParaRPr>
        </a:p>
        <a:p>
          <a:pPr algn="l"/>
          <a:endParaRPr lang="fi-FI" sz="1200" b="1" dirty="0" smtClean="0">
            <a:solidFill>
              <a:schemeClr val="tx1">
                <a:lumMod val="75000"/>
              </a:schemeClr>
            </a:solidFill>
          </a:endParaRPr>
        </a:p>
        <a:p>
          <a:pPr algn="l"/>
          <a:endParaRPr lang="fi-FI" sz="1200" b="1" dirty="0" smtClean="0">
            <a:solidFill>
              <a:schemeClr val="tx1">
                <a:lumMod val="75000"/>
              </a:schemeClr>
            </a:solidFill>
          </a:endParaRPr>
        </a:p>
        <a:p>
          <a:pPr algn="l"/>
          <a:endParaRPr lang="fi-FI" sz="1200" b="1" dirty="0" smtClean="0">
            <a:solidFill>
              <a:schemeClr val="tx1">
                <a:lumMod val="75000"/>
              </a:schemeClr>
            </a:solidFill>
          </a:endParaRPr>
        </a:p>
        <a:p>
          <a:pPr algn="l"/>
          <a:endParaRPr lang="fi-FI" sz="1200" b="1" dirty="0" smtClean="0">
            <a:solidFill>
              <a:schemeClr val="tx1">
                <a:lumMod val="75000"/>
              </a:schemeClr>
            </a:solidFill>
          </a:endParaRPr>
        </a:p>
        <a:p>
          <a:pPr algn="l"/>
          <a:endParaRPr lang="fi-FI" sz="1200" b="1" dirty="0" smtClean="0">
            <a:solidFill>
              <a:schemeClr val="tx1">
                <a:lumMod val="75000"/>
              </a:schemeClr>
            </a:solidFill>
          </a:endParaRPr>
        </a:p>
        <a:p>
          <a:pPr algn="l"/>
          <a:endParaRPr lang="fi-FI" sz="1200" b="1" dirty="0" smtClean="0">
            <a:solidFill>
              <a:schemeClr val="tx1">
                <a:lumMod val="75000"/>
              </a:schemeClr>
            </a:solidFill>
          </a:endParaRPr>
        </a:p>
        <a:p>
          <a:pPr algn="l"/>
          <a:endParaRPr lang="fi-FI" sz="1200" dirty="0"/>
        </a:p>
      </dgm:t>
    </dgm:pt>
    <dgm:pt modelId="{200F4F70-6E12-446D-840F-72C2DE68ED08}" type="parTrans" cxnId="{FFE046FD-76A2-48C4-8FE3-23CD7B3EFFA5}">
      <dgm:prSet/>
      <dgm:spPr/>
      <dgm:t>
        <a:bodyPr/>
        <a:lstStyle/>
        <a:p>
          <a:endParaRPr lang="fi-FI"/>
        </a:p>
      </dgm:t>
    </dgm:pt>
    <dgm:pt modelId="{061A6D38-B98D-4519-AE9D-FDE716191C8A}" type="sibTrans" cxnId="{FFE046FD-76A2-48C4-8FE3-23CD7B3EFFA5}">
      <dgm:prSet/>
      <dgm:spPr/>
      <dgm:t>
        <a:bodyPr/>
        <a:lstStyle/>
        <a:p>
          <a:endParaRPr lang="fi-FI"/>
        </a:p>
      </dgm:t>
    </dgm:pt>
    <dgm:pt modelId="{13BB67F9-CA80-415D-AE53-0A92DFA0FBBD}">
      <dgm:prSet phldrT="[Teksti]" custT="1"/>
      <dgm:spPr>
        <a:gradFill flip="none" rotWithShape="1">
          <a:gsLst>
            <a:gs pos="0">
              <a:srgbClr val="FFC00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ln>
          <a:solidFill>
            <a:srgbClr val="FFC000"/>
          </a:solidFill>
        </a:ln>
      </dgm:spPr>
      <dgm:t>
        <a:bodyPr/>
        <a:lstStyle/>
        <a:p>
          <a:pPr algn="ctr"/>
          <a:endParaRPr lang="fi-FI" sz="1400" b="1" dirty="0" smtClean="0">
            <a:solidFill>
              <a:schemeClr val="tx1">
                <a:lumMod val="50000"/>
              </a:schemeClr>
            </a:solidFill>
          </a:endParaRPr>
        </a:p>
        <a:p>
          <a:pPr algn="ctr"/>
          <a:endParaRPr lang="fi-FI" sz="1400" b="1" dirty="0" smtClean="0">
            <a:solidFill>
              <a:schemeClr val="tx1">
                <a:lumMod val="50000"/>
              </a:schemeClr>
            </a:solidFill>
          </a:endParaRPr>
        </a:p>
        <a:p>
          <a:pPr algn="ctr"/>
          <a:endParaRPr lang="fi-FI" sz="1400" b="1" dirty="0" smtClean="0">
            <a:solidFill>
              <a:schemeClr val="tx1">
                <a:lumMod val="50000"/>
              </a:schemeClr>
            </a:solidFill>
          </a:endParaRPr>
        </a:p>
        <a:p>
          <a:pPr algn="ctr"/>
          <a:endParaRPr lang="fi-FI" sz="1400" b="1" dirty="0" smtClean="0">
            <a:solidFill>
              <a:schemeClr val="tx1">
                <a:lumMod val="50000"/>
              </a:schemeClr>
            </a:solidFill>
          </a:endParaRPr>
        </a:p>
        <a:p>
          <a:pPr algn="ctr"/>
          <a:endParaRPr lang="fi-FI" sz="1400" b="1" dirty="0" smtClean="0">
            <a:solidFill>
              <a:schemeClr val="tx1">
                <a:lumMod val="50000"/>
              </a:schemeClr>
            </a:solidFill>
          </a:endParaRPr>
        </a:p>
        <a:p>
          <a:pPr algn="ctr"/>
          <a:endParaRPr lang="fi-FI" sz="1400" b="1" dirty="0" smtClean="0">
            <a:solidFill>
              <a:schemeClr val="tx1">
                <a:lumMod val="50000"/>
              </a:schemeClr>
            </a:solidFill>
          </a:endParaRPr>
        </a:p>
        <a:p>
          <a:pPr algn="ctr"/>
          <a:endParaRPr lang="fi-FI" sz="1400" b="1" dirty="0" smtClean="0">
            <a:solidFill>
              <a:schemeClr val="tx1">
                <a:lumMod val="50000"/>
              </a:schemeClr>
            </a:solidFill>
          </a:endParaRPr>
        </a:p>
        <a:p>
          <a:pPr algn="ctr"/>
          <a:endParaRPr lang="fi-FI" sz="1400" b="1" dirty="0" smtClean="0">
            <a:solidFill>
              <a:schemeClr val="tx1">
                <a:lumMod val="50000"/>
              </a:schemeClr>
            </a:solidFill>
          </a:endParaRPr>
        </a:p>
        <a:p>
          <a:pPr algn="ctr"/>
          <a:r>
            <a:rPr lang="fi-FI" sz="1400" b="1" dirty="0" smtClean="0">
              <a:solidFill>
                <a:schemeClr val="tx1">
                  <a:lumMod val="50000"/>
                </a:schemeClr>
              </a:solidFill>
            </a:rPr>
            <a:t>Tammi-helmikuu 2012 </a:t>
          </a:r>
        </a:p>
        <a:p>
          <a:pPr algn="ctr"/>
          <a:endParaRPr lang="fi-FI" sz="1400" b="1" dirty="0" smtClean="0">
            <a:solidFill>
              <a:schemeClr val="tx1">
                <a:lumMod val="50000"/>
              </a:schemeClr>
            </a:solidFill>
          </a:endParaRPr>
        </a:p>
        <a:p>
          <a:pPr algn="l"/>
          <a:r>
            <a:rPr lang="fi-FI" sz="1100" dirty="0" smtClean="0">
              <a:solidFill>
                <a:schemeClr val="tx1">
                  <a:lumMod val="50000"/>
                </a:schemeClr>
              </a:solidFill>
            </a:rPr>
            <a:t>Tiedottaminen</a:t>
          </a:r>
        </a:p>
        <a:p>
          <a:pPr algn="l"/>
          <a:endParaRPr lang="fi-FI" sz="1100" dirty="0" smtClean="0">
            <a:solidFill>
              <a:schemeClr val="tx1">
                <a:lumMod val="50000"/>
              </a:schemeClr>
            </a:solidFill>
          </a:endParaRPr>
        </a:p>
        <a:p>
          <a:pPr algn="l"/>
          <a:r>
            <a:rPr lang="fi-FI" sz="1100" dirty="0" smtClean="0">
              <a:solidFill>
                <a:schemeClr val="tx1">
                  <a:lumMod val="50000"/>
                </a:schemeClr>
              </a:solidFill>
            </a:rPr>
            <a:t>Aluekierros</a:t>
          </a:r>
        </a:p>
        <a:p>
          <a:pPr algn="ctr"/>
          <a:endParaRPr lang="fi-FI" sz="1100" dirty="0" smtClean="0">
            <a:solidFill>
              <a:schemeClr val="tx1">
                <a:lumMod val="50000"/>
              </a:schemeClr>
            </a:solidFill>
          </a:endParaRPr>
        </a:p>
        <a:p>
          <a:pPr algn="ctr"/>
          <a:endParaRPr lang="fi-FI" sz="1100" dirty="0" smtClean="0">
            <a:solidFill>
              <a:schemeClr val="tx1">
                <a:lumMod val="50000"/>
              </a:schemeClr>
            </a:solidFill>
          </a:endParaRPr>
        </a:p>
        <a:p>
          <a:pPr algn="ctr"/>
          <a:endParaRPr lang="fi-FI" sz="1100" dirty="0" smtClean="0">
            <a:solidFill>
              <a:schemeClr val="tx1">
                <a:lumMod val="50000"/>
              </a:schemeClr>
            </a:solidFill>
          </a:endParaRPr>
        </a:p>
        <a:p>
          <a:pPr algn="ctr"/>
          <a:endParaRPr lang="fi-FI" sz="1100" dirty="0" smtClean="0">
            <a:solidFill>
              <a:schemeClr val="tx1">
                <a:lumMod val="50000"/>
              </a:schemeClr>
            </a:solidFill>
          </a:endParaRPr>
        </a:p>
        <a:p>
          <a:pPr algn="ctr"/>
          <a:endParaRPr lang="fi-FI" sz="1100" dirty="0" smtClean="0">
            <a:solidFill>
              <a:schemeClr val="tx1">
                <a:lumMod val="50000"/>
              </a:schemeClr>
            </a:solidFill>
          </a:endParaRPr>
        </a:p>
        <a:p>
          <a:pPr algn="ctr"/>
          <a:endParaRPr lang="fi-FI" sz="1100" dirty="0" smtClean="0">
            <a:solidFill>
              <a:schemeClr val="tx1">
                <a:lumMod val="50000"/>
              </a:schemeClr>
            </a:solidFill>
          </a:endParaRPr>
        </a:p>
        <a:p>
          <a:pPr algn="ctr"/>
          <a:endParaRPr lang="fi-FI" sz="1100" dirty="0" smtClean="0">
            <a:solidFill>
              <a:schemeClr val="tx1">
                <a:lumMod val="50000"/>
              </a:schemeClr>
            </a:solidFill>
          </a:endParaRPr>
        </a:p>
        <a:p>
          <a:pPr algn="ctr"/>
          <a:endParaRPr lang="fi-FI" sz="1100" dirty="0" smtClean="0">
            <a:solidFill>
              <a:schemeClr val="tx1">
                <a:lumMod val="50000"/>
              </a:schemeClr>
            </a:solidFill>
          </a:endParaRPr>
        </a:p>
        <a:p>
          <a:pPr algn="ctr"/>
          <a:endParaRPr lang="fi-FI" sz="1100" dirty="0" smtClean="0">
            <a:solidFill>
              <a:schemeClr val="tx1">
                <a:lumMod val="50000"/>
              </a:schemeClr>
            </a:solidFill>
          </a:endParaRPr>
        </a:p>
        <a:p>
          <a:pPr algn="ctr"/>
          <a:endParaRPr lang="fi-FI" sz="1400" dirty="0" smtClean="0">
            <a:solidFill>
              <a:schemeClr val="tx1">
                <a:lumMod val="50000"/>
              </a:schemeClr>
            </a:solidFill>
          </a:endParaRPr>
        </a:p>
        <a:p>
          <a:pPr algn="ctr"/>
          <a:endParaRPr lang="fi-FI" sz="1400" dirty="0" smtClean="0">
            <a:solidFill>
              <a:schemeClr val="tx1">
                <a:lumMod val="50000"/>
              </a:schemeClr>
            </a:solidFill>
          </a:endParaRPr>
        </a:p>
        <a:p>
          <a:pPr algn="ctr"/>
          <a:endParaRPr lang="fi-FI" sz="1400" dirty="0" smtClean="0">
            <a:solidFill>
              <a:schemeClr val="tx1">
                <a:lumMod val="50000"/>
              </a:schemeClr>
            </a:solidFill>
          </a:endParaRPr>
        </a:p>
        <a:p>
          <a:pPr algn="ctr"/>
          <a:endParaRPr lang="fi-FI" sz="1400" dirty="0" smtClean="0">
            <a:solidFill>
              <a:schemeClr val="tx1">
                <a:lumMod val="50000"/>
              </a:schemeClr>
            </a:solidFill>
          </a:endParaRPr>
        </a:p>
        <a:p>
          <a:pPr algn="ctr"/>
          <a:endParaRPr lang="fi-FI" sz="1400" dirty="0" smtClean="0">
            <a:solidFill>
              <a:schemeClr val="tx1">
                <a:lumMod val="50000"/>
              </a:schemeClr>
            </a:solidFill>
          </a:endParaRPr>
        </a:p>
        <a:p>
          <a:pPr algn="ctr"/>
          <a:endParaRPr lang="fi-FI" sz="1400" dirty="0" smtClean="0">
            <a:solidFill>
              <a:schemeClr val="tx1">
                <a:lumMod val="50000"/>
              </a:schemeClr>
            </a:solidFill>
          </a:endParaRPr>
        </a:p>
        <a:p>
          <a:pPr algn="ctr"/>
          <a:endParaRPr lang="fi-FI" sz="1400" dirty="0" smtClean="0">
            <a:solidFill>
              <a:schemeClr val="tx1">
                <a:lumMod val="50000"/>
              </a:schemeClr>
            </a:solidFill>
          </a:endParaRPr>
        </a:p>
        <a:p>
          <a:pPr algn="ctr"/>
          <a:endParaRPr lang="fi-FI" sz="1400" dirty="0" smtClean="0">
            <a:solidFill>
              <a:schemeClr val="tx1">
                <a:lumMod val="50000"/>
              </a:schemeClr>
            </a:solidFill>
          </a:endParaRPr>
        </a:p>
        <a:p>
          <a:pPr algn="ctr"/>
          <a:endParaRPr lang="fi-FI" sz="1400" dirty="0" smtClean="0">
            <a:solidFill>
              <a:schemeClr val="tx1">
                <a:lumMod val="50000"/>
              </a:schemeClr>
            </a:solidFill>
          </a:endParaRPr>
        </a:p>
        <a:p>
          <a:pPr algn="ctr"/>
          <a:endParaRPr lang="fi-FI" sz="1400" dirty="0" smtClean="0">
            <a:solidFill>
              <a:schemeClr val="tx1">
                <a:lumMod val="50000"/>
              </a:schemeClr>
            </a:solidFill>
          </a:endParaRPr>
        </a:p>
        <a:p>
          <a:pPr algn="ctr"/>
          <a:endParaRPr lang="fi-FI" sz="1400" dirty="0"/>
        </a:p>
      </dgm:t>
    </dgm:pt>
    <dgm:pt modelId="{A5BDB986-5225-46CB-8C26-A2D70F48CE46}" type="parTrans" cxnId="{D6F5C9BC-BE28-4CE3-ADD2-4779E7454E6C}">
      <dgm:prSet/>
      <dgm:spPr/>
      <dgm:t>
        <a:bodyPr/>
        <a:lstStyle/>
        <a:p>
          <a:endParaRPr lang="fi-FI"/>
        </a:p>
      </dgm:t>
    </dgm:pt>
    <dgm:pt modelId="{E92D30AA-3DCD-46E1-B8BA-A2AF36A02C8E}" type="sibTrans" cxnId="{D6F5C9BC-BE28-4CE3-ADD2-4779E7454E6C}">
      <dgm:prSet/>
      <dgm:spPr/>
      <dgm:t>
        <a:bodyPr/>
        <a:lstStyle/>
        <a:p>
          <a:endParaRPr lang="fi-FI"/>
        </a:p>
      </dgm:t>
    </dgm:pt>
    <dgm:pt modelId="{97E500E1-5A5A-490E-9EEE-30BA1D22B832}" type="pres">
      <dgm:prSet presAssocID="{CA2C1CB4-3FB7-49BB-BB10-32F400EBEC1B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i-FI"/>
        </a:p>
      </dgm:t>
    </dgm:pt>
    <dgm:pt modelId="{02926C4B-E3EA-4634-AB1E-AB32E1A24D0E}" type="pres">
      <dgm:prSet presAssocID="{CA2C1CB4-3FB7-49BB-BB10-32F400EBEC1B}" presName="arrow" presStyleLbl="bgShp" presStyleIdx="0" presStyleCnt="1" custLinFactNeighborX="8967" custLinFactNeighborY="-970"/>
      <dgm:spPr>
        <a:prstGeom prst="upArrow">
          <a:avLst/>
        </a:prstGeom>
        <a:noFill/>
      </dgm:spPr>
      <dgm:t>
        <a:bodyPr/>
        <a:lstStyle/>
        <a:p>
          <a:endParaRPr lang="fi-FI"/>
        </a:p>
      </dgm:t>
    </dgm:pt>
    <dgm:pt modelId="{CD20B894-F94B-47FB-9BB7-83C2FBA71CAE}" type="pres">
      <dgm:prSet presAssocID="{CA2C1CB4-3FB7-49BB-BB10-32F400EBEC1B}" presName="linearProcess" presStyleCnt="0"/>
      <dgm:spPr/>
      <dgm:t>
        <a:bodyPr/>
        <a:lstStyle/>
        <a:p>
          <a:endParaRPr lang="fi-FI"/>
        </a:p>
      </dgm:t>
    </dgm:pt>
    <dgm:pt modelId="{620CA18A-DD92-4A3A-A635-A64B751471E2}" type="pres">
      <dgm:prSet presAssocID="{1C0BF847-5C91-4B26-8E5A-1DBC15824E53}" presName="textNode" presStyleLbl="node1" presStyleIdx="0" presStyleCnt="7" custScaleX="2000000" custScaleY="195258" custLinFactNeighborX="-25803" custLinFactNeighborY="19609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582AFD40-6933-4185-9763-90F89FECEC51}" type="pres">
      <dgm:prSet presAssocID="{B83E8BE0-39B9-42B5-9941-29D02722B4B6}" presName="sibTrans" presStyleCnt="0"/>
      <dgm:spPr/>
      <dgm:t>
        <a:bodyPr/>
        <a:lstStyle/>
        <a:p>
          <a:endParaRPr lang="fi-FI"/>
        </a:p>
      </dgm:t>
    </dgm:pt>
    <dgm:pt modelId="{6BC8DFB7-20AA-432F-9489-33890D37C813}" type="pres">
      <dgm:prSet presAssocID="{12FD01A2-1A93-411A-B2AA-562DCB4734AC}" presName="textNode" presStyleLbl="node1" presStyleIdx="1" presStyleCnt="7" custScaleX="2000000" custScaleY="205652" custLinFactX="-129935" custLinFactNeighborX="-200000" custLinFactNeighborY="13061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25A812B2-4A22-4B12-A93D-B01B051E64CC}" type="pres">
      <dgm:prSet presAssocID="{AF99D4E9-63EF-402E-B45A-5F61192BD9BB}" presName="sibTrans" presStyleCnt="0"/>
      <dgm:spPr/>
      <dgm:t>
        <a:bodyPr/>
        <a:lstStyle/>
        <a:p>
          <a:endParaRPr lang="fi-FI"/>
        </a:p>
      </dgm:t>
    </dgm:pt>
    <dgm:pt modelId="{778D7E2C-59D1-4F23-8C74-A712E510FD48}" type="pres">
      <dgm:prSet presAssocID="{191C8A7A-8488-4A41-914F-F63CA0C5C93B}" presName="textNode" presStyleLbl="node1" presStyleIdx="2" presStyleCnt="7" custScaleX="2000000" custScaleY="203866" custLinFactX="-126164" custLinFactNeighborX="-200000" custLinFactNeighborY="7134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002091A6-56B1-48A6-B207-0BA42824012D}" type="pres">
      <dgm:prSet presAssocID="{061A6D38-B98D-4519-AE9D-FDE716191C8A}" presName="sibTrans" presStyleCnt="0"/>
      <dgm:spPr/>
      <dgm:t>
        <a:bodyPr/>
        <a:lstStyle/>
        <a:p>
          <a:endParaRPr lang="fi-FI"/>
        </a:p>
      </dgm:t>
    </dgm:pt>
    <dgm:pt modelId="{3E4DF210-B99E-4C4A-B5A1-860D9A37362D}" type="pres">
      <dgm:prSet presAssocID="{4BFD76D4-E35F-47ED-8F63-9594D527AC6E}" presName="textNode" presStyleLbl="node1" presStyleIdx="3" presStyleCnt="7" custScaleX="2000000" custScaleY="201534" custLinFactX="-100000" custLinFactNeighborX="-177389" custLinFactNeighborY="-743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9E6CAE6F-3C3B-4997-A713-3876D7D2546A}" type="pres">
      <dgm:prSet presAssocID="{E9C203B6-4FAE-4673-91D0-100826642CEF}" presName="sibTrans" presStyleCnt="0"/>
      <dgm:spPr/>
      <dgm:t>
        <a:bodyPr/>
        <a:lstStyle/>
        <a:p>
          <a:endParaRPr lang="fi-FI"/>
        </a:p>
      </dgm:t>
    </dgm:pt>
    <dgm:pt modelId="{A3DCC3F7-99A9-454D-AC21-DD4834B08475}" type="pres">
      <dgm:prSet presAssocID="{DD4F746C-4693-41F1-948A-780AF6A15137}" presName="textNode" presStyleLbl="node1" presStyleIdx="4" presStyleCnt="7" custScaleX="2000000" custScaleY="204194" custLinFactX="-106432" custLinFactNeighborX="-200000" custLinFactNeighborY="-7802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A558042C-F418-47F9-8B48-AC2959CFF05E}" type="pres">
      <dgm:prSet presAssocID="{FFFD0FE9-B479-42F6-82B9-F97F3937D0DE}" presName="sibTrans" presStyleCnt="0"/>
      <dgm:spPr/>
      <dgm:t>
        <a:bodyPr/>
        <a:lstStyle/>
        <a:p>
          <a:endParaRPr lang="fi-FI"/>
        </a:p>
      </dgm:t>
    </dgm:pt>
    <dgm:pt modelId="{D3603BED-8548-4B4F-A62D-FDC4963F18AC}" type="pres">
      <dgm:prSet presAssocID="{1C127A9F-B512-4ECF-81FB-EC26072E5D5F}" presName="textNode" presStyleLbl="node1" presStyleIdx="5" presStyleCnt="7" custScaleX="2000000" custScaleY="202771" custLinFactX="-100000" custLinFactNeighborX="-190971" custLinFactNeighborY="-13547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46A07321-CB6E-4509-9734-675292DD317A}" type="pres">
      <dgm:prSet presAssocID="{143FE055-10AE-4404-B655-30CFB7299100}" presName="sibTrans" presStyleCnt="0"/>
      <dgm:spPr/>
      <dgm:t>
        <a:bodyPr/>
        <a:lstStyle/>
        <a:p>
          <a:endParaRPr lang="fi-FI"/>
        </a:p>
      </dgm:t>
    </dgm:pt>
    <dgm:pt modelId="{7321FCEE-E220-43B1-9EB9-B97B79FA0766}" type="pres">
      <dgm:prSet presAssocID="{13BB67F9-CA80-415D-AE53-0A92DFA0FBBD}" presName="textNode" presStyleLbl="node1" presStyleIdx="6" presStyleCnt="7" custScaleX="1787385" custScaleY="196913" custLinFactX="-145448" custLinFactNeighborX="-200000" custLinFactNeighborY="-21510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</dgm:ptLst>
  <dgm:cxnLst>
    <dgm:cxn modelId="{7FA8C6DE-20DB-4372-B455-8BF4E0644925}" srcId="{CA2C1CB4-3FB7-49BB-BB10-32F400EBEC1B}" destId="{1C127A9F-B512-4ECF-81FB-EC26072E5D5F}" srcOrd="5" destOrd="0" parTransId="{C0A29C08-CAD8-4951-A211-810178CA744D}" sibTransId="{143FE055-10AE-4404-B655-30CFB7299100}"/>
    <dgm:cxn modelId="{157CC894-4CA2-4597-8FDE-EB829BCD9E2D}" srcId="{CA2C1CB4-3FB7-49BB-BB10-32F400EBEC1B}" destId="{4BFD76D4-E35F-47ED-8F63-9594D527AC6E}" srcOrd="3" destOrd="0" parTransId="{61B11E65-F0BB-4D42-9EAF-CC6E51DBEF38}" sibTransId="{E9C203B6-4FAE-4673-91D0-100826642CEF}"/>
    <dgm:cxn modelId="{670E6E9E-955E-484F-A5AB-DF4B80852A9D}" srcId="{CA2C1CB4-3FB7-49BB-BB10-32F400EBEC1B}" destId="{DD4F746C-4693-41F1-948A-780AF6A15137}" srcOrd="4" destOrd="0" parTransId="{37E33455-A190-458C-8501-89634BC395CB}" sibTransId="{FFFD0FE9-B479-42F6-82B9-F97F3937D0DE}"/>
    <dgm:cxn modelId="{FFE046FD-76A2-48C4-8FE3-23CD7B3EFFA5}" srcId="{CA2C1CB4-3FB7-49BB-BB10-32F400EBEC1B}" destId="{191C8A7A-8488-4A41-914F-F63CA0C5C93B}" srcOrd="2" destOrd="0" parTransId="{200F4F70-6E12-446D-840F-72C2DE68ED08}" sibTransId="{061A6D38-B98D-4519-AE9D-FDE716191C8A}"/>
    <dgm:cxn modelId="{33D2AFB9-6C84-47D2-AF20-F7584F4BE31E}" type="presOf" srcId="{13BB67F9-CA80-415D-AE53-0A92DFA0FBBD}" destId="{7321FCEE-E220-43B1-9EB9-B97B79FA0766}" srcOrd="0" destOrd="0" presId="urn:microsoft.com/office/officeart/2005/8/layout/hProcess9"/>
    <dgm:cxn modelId="{AB4E5999-C903-443E-A409-60C2F389A63E}" type="presOf" srcId="{1C127A9F-B512-4ECF-81FB-EC26072E5D5F}" destId="{D3603BED-8548-4B4F-A62D-FDC4963F18AC}" srcOrd="0" destOrd="0" presId="urn:microsoft.com/office/officeart/2005/8/layout/hProcess9"/>
    <dgm:cxn modelId="{0AD1B2DF-5374-43C1-B411-E03E449AC892}" srcId="{CA2C1CB4-3FB7-49BB-BB10-32F400EBEC1B}" destId="{1C0BF847-5C91-4B26-8E5A-1DBC15824E53}" srcOrd="0" destOrd="0" parTransId="{8AEFFE06-64CE-45A2-AB08-5D4D0CED21EE}" sibTransId="{B83E8BE0-39B9-42B5-9941-29D02722B4B6}"/>
    <dgm:cxn modelId="{E82BD08B-4003-4052-9FA3-8743B279B1CA}" type="presOf" srcId="{12FD01A2-1A93-411A-B2AA-562DCB4734AC}" destId="{6BC8DFB7-20AA-432F-9489-33890D37C813}" srcOrd="0" destOrd="0" presId="urn:microsoft.com/office/officeart/2005/8/layout/hProcess9"/>
    <dgm:cxn modelId="{9BBB41AB-251E-4C80-A64A-DFABFA5C43ED}" srcId="{CA2C1CB4-3FB7-49BB-BB10-32F400EBEC1B}" destId="{12FD01A2-1A93-411A-B2AA-562DCB4734AC}" srcOrd="1" destOrd="0" parTransId="{F4B9B206-1DF1-4332-8125-A2EC2FF1D923}" sibTransId="{AF99D4E9-63EF-402E-B45A-5F61192BD9BB}"/>
    <dgm:cxn modelId="{CFA4A44C-AAC7-422B-9BE3-8F7D0428A65C}" type="presOf" srcId="{4BFD76D4-E35F-47ED-8F63-9594D527AC6E}" destId="{3E4DF210-B99E-4C4A-B5A1-860D9A37362D}" srcOrd="0" destOrd="0" presId="urn:microsoft.com/office/officeart/2005/8/layout/hProcess9"/>
    <dgm:cxn modelId="{D6F5C9BC-BE28-4CE3-ADD2-4779E7454E6C}" srcId="{CA2C1CB4-3FB7-49BB-BB10-32F400EBEC1B}" destId="{13BB67F9-CA80-415D-AE53-0A92DFA0FBBD}" srcOrd="6" destOrd="0" parTransId="{A5BDB986-5225-46CB-8C26-A2D70F48CE46}" sibTransId="{E92D30AA-3DCD-46E1-B8BA-A2AF36A02C8E}"/>
    <dgm:cxn modelId="{877520F3-D154-46FE-B2BA-94EEFC09E66C}" type="presOf" srcId="{CA2C1CB4-3FB7-49BB-BB10-32F400EBEC1B}" destId="{97E500E1-5A5A-490E-9EEE-30BA1D22B832}" srcOrd="0" destOrd="0" presId="urn:microsoft.com/office/officeart/2005/8/layout/hProcess9"/>
    <dgm:cxn modelId="{48AB3827-2F64-4F88-8A23-346B3D5EFC7A}" type="presOf" srcId="{1C0BF847-5C91-4B26-8E5A-1DBC15824E53}" destId="{620CA18A-DD92-4A3A-A635-A64B751471E2}" srcOrd="0" destOrd="0" presId="urn:microsoft.com/office/officeart/2005/8/layout/hProcess9"/>
    <dgm:cxn modelId="{9A2685E7-3A3F-41CE-B95A-CAB170CFFE10}" type="presOf" srcId="{191C8A7A-8488-4A41-914F-F63CA0C5C93B}" destId="{778D7E2C-59D1-4F23-8C74-A712E510FD48}" srcOrd="0" destOrd="0" presId="urn:microsoft.com/office/officeart/2005/8/layout/hProcess9"/>
    <dgm:cxn modelId="{D7E92D21-9C40-4C99-98F0-33FE71AB7714}" type="presOf" srcId="{DD4F746C-4693-41F1-948A-780AF6A15137}" destId="{A3DCC3F7-99A9-454D-AC21-DD4834B08475}" srcOrd="0" destOrd="0" presId="urn:microsoft.com/office/officeart/2005/8/layout/hProcess9"/>
    <dgm:cxn modelId="{EF440734-FFF2-4621-9985-7288E336BCC6}" type="presParOf" srcId="{97E500E1-5A5A-490E-9EEE-30BA1D22B832}" destId="{02926C4B-E3EA-4634-AB1E-AB32E1A24D0E}" srcOrd="0" destOrd="0" presId="urn:microsoft.com/office/officeart/2005/8/layout/hProcess9"/>
    <dgm:cxn modelId="{9AB8A42B-57C0-47DF-BD18-F9C5485221B1}" type="presParOf" srcId="{97E500E1-5A5A-490E-9EEE-30BA1D22B832}" destId="{CD20B894-F94B-47FB-9BB7-83C2FBA71CAE}" srcOrd="1" destOrd="0" presId="urn:microsoft.com/office/officeart/2005/8/layout/hProcess9"/>
    <dgm:cxn modelId="{94E93FBA-16E0-4DC7-97EA-8F16FF75E79E}" type="presParOf" srcId="{CD20B894-F94B-47FB-9BB7-83C2FBA71CAE}" destId="{620CA18A-DD92-4A3A-A635-A64B751471E2}" srcOrd="0" destOrd="0" presId="urn:microsoft.com/office/officeart/2005/8/layout/hProcess9"/>
    <dgm:cxn modelId="{7BA8291E-4307-4D8D-AB9D-B9E87B7C8630}" type="presParOf" srcId="{CD20B894-F94B-47FB-9BB7-83C2FBA71CAE}" destId="{582AFD40-6933-4185-9763-90F89FECEC51}" srcOrd="1" destOrd="0" presId="urn:microsoft.com/office/officeart/2005/8/layout/hProcess9"/>
    <dgm:cxn modelId="{F7B1C313-9DAD-4B97-8ECA-D53B309744CE}" type="presParOf" srcId="{CD20B894-F94B-47FB-9BB7-83C2FBA71CAE}" destId="{6BC8DFB7-20AA-432F-9489-33890D37C813}" srcOrd="2" destOrd="0" presId="urn:microsoft.com/office/officeart/2005/8/layout/hProcess9"/>
    <dgm:cxn modelId="{B6CDA0B0-CA7D-4279-8EB0-FA1C4C231A36}" type="presParOf" srcId="{CD20B894-F94B-47FB-9BB7-83C2FBA71CAE}" destId="{25A812B2-4A22-4B12-A93D-B01B051E64CC}" srcOrd="3" destOrd="0" presId="urn:microsoft.com/office/officeart/2005/8/layout/hProcess9"/>
    <dgm:cxn modelId="{5A297837-7C5A-499B-92E2-4454394423C7}" type="presParOf" srcId="{CD20B894-F94B-47FB-9BB7-83C2FBA71CAE}" destId="{778D7E2C-59D1-4F23-8C74-A712E510FD48}" srcOrd="4" destOrd="0" presId="urn:microsoft.com/office/officeart/2005/8/layout/hProcess9"/>
    <dgm:cxn modelId="{0E24F972-6465-4BBB-8EAA-D427F35AFBD3}" type="presParOf" srcId="{CD20B894-F94B-47FB-9BB7-83C2FBA71CAE}" destId="{002091A6-56B1-48A6-B207-0BA42824012D}" srcOrd="5" destOrd="0" presId="urn:microsoft.com/office/officeart/2005/8/layout/hProcess9"/>
    <dgm:cxn modelId="{AEA85C11-FDA8-43D3-AEB2-28E857E2B6C4}" type="presParOf" srcId="{CD20B894-F94B-47FB-9BB7-83C2FBA71CAE}" destId="{3E4DF210-B99E-4C4A-B5A1-860D9A37362D}" srcOrd="6" destOrd="0" presId="urn:microsoft.com/office/officeart/2005/8/layout/hProcess9"/>
    <dgm:cxn modelId="{7118157B-64CD-411A-B9A8-F1A9BD044484}" type="presParOf" srcId="{CD20B894-F94B-47FB-9BB7-83C2FBA71CAE}" destId="{9E6CAE6F-3C3B-4997-A713-3876D7D2546A}" srcOrd="7" destOrd="0" presId="urn:microsoft.com/office/officeart/2005/8/layout/hProcess9"/>
    <dgm:cxn modelId="{EA4FE08E-E448-4F77-9EE6-98C81F53976C}" type="presParOf" srcId="{CD20B894-F94B-47FB-9BB7-83C2FBA71CAE}" destId="{A3DCC3F7-99A9-454D-AC21-DD4834B08475}" srcOrd="8" destOrd="0" presId="urn:microsoft.com/office/officeart/2005/8/layout/hProcess9"/>
    <dgm:cxn modelId="{6605952F-71D3-435C-8F9A-4CF0CD0113AD}" type="presParOf" srcId="{CD20B894-F94B-47FB-9BB7-83C2FBA71CAE}" destId="{A558042C-F418-47F9-8B48-AC2959CFF05E}" srcOrd="9" destOrd="0" presId="urn:microsoft.com/office/officeart/2005/8/layout/hProcess9"/>
    <dgm:cxn modelId="{CD2D8E7B-873A-4934-BCFA-14CD5363C205}" type="presParOf" srcId="{CD20B894-F94B-47FB-9BB7-83C2FBA71CAE}" destId="{D3603BED-8548-4B4F-A62D-FDC4963F18AC}" srcOrd="10" destOrd="0" presId="urn:microsoft.com/office/officeart/2005/8/layout/hProcess9"/>
    <dgm:cxn modelId="{58529817-E0DB-40F0-86F5-7323309605CF}" type="presParOf" srcId="{CD20B894-F94B-47FB-9BB7-83C2FBA71CAE}" destId="{46A07321-CB6E-4509-9734-675292DD317A}" srcOrd="11" destOrd="0" presId="urn:microsoft.com/office/officeart/2005/8/layout/hProcess9"/>
    <dgm:cxn modelId="{D3A73DCF-86BC-4328-A591-9D91DD19D313}" type="presParOf" srcId="{CD20B894-F94B-47FB-9BB7-83C2FBA71CAE}" destId="{7321FCEE-E220-43B1-9EB9-B97B79FA0766}" srcOrd="12" destOrd="0" presId="urn:microsoft.com/office/officeart/2005/8/layout/hProcess9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83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776663" y="0"/>
            <a:ext cx="2890837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B6AB260B-0974-420C-B1A9-29ECB947294E}" type="datetimeFigureOut">
              <a:rPr lang="fi-FI"/>
              <a:pPr>
                <a:defRPr/>
              </a:pPr>
              <a:t>18.3.2011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890838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776663" y="9428163"/>
            <a:ext cx="2890837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58163B8D-9749-452A-8A26-1CD422EB33AF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838" cy="496888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776663" y="0"/>
            <a:ext cx="2890837" cy="496888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pPr>
              <a:defRPr/>
            </a:pPr>
            <a:fld id="{C9946EAF-C25D-47F4-94EE-98FBDFF2943E}" type="datetimeFigureOut">
              <a:rPr lang="fi-FI"/>
              <a:pPr>
                <a:defRPr/>
              </a:pPr>
              <a:t>18.3.2011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pPr lvl="0"/>
            <a:endParaRPr lang="fi-FI" noProof="0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66750" y="4714875"/>
            <a:ext cx="5335588" cy="4467225"/>
          </a:xfrm>
          <a:prstGeom prst="rect">
            <a:avLst/>
          </a:prstGeom>
        </p:spPr>
        <p:txBody>
          <a:bodyPr vert="horz" lIns="91433" tIns="45716" rIns="91433" bIns="45716" rtlCol="0">
            <a:normAutofit/>
          </a:bodyPr>
          <a:lstStyle/>
          <a:p>
            <a:pPr lvl="0"/>
            <a:r>
              <a:rPr lang="fi-FI" noProof="0" smtClean="0"/>
              <a:t>Muokkaa tekstin perustyylejä napsauttamalla</a:t>
            </a:r>
          </a:p>
          <a:p>
            <a:pPr lvl="1"/>
            <a:r>
              <a:rPr lang="fi-FI" noProof="0" smtClean="0"/>
              <a:t>toinen taso</a:t>
            </a:r>
          </a:p>
          <a:p>
            <a:pPr lvl="2"/>
            <a:r>
              <a:rPr lang="fi-FI" noProof="0" smtClean="0"/>
              <a:t>kolmas taso</a:t>
            </a:r>
          </a:p>
          <a:p>
            <a:pPr lvl="3"/>
            <a:r>
              <a:rPr lang="fi-FI" noProof="0" smtClean="0"/>
              <a:t>neljäs taso</a:t>
            </a:r>
          </a:p>
          <a:p>
            <a:pPr lvl="4"/>
            <a:r>
              <a:rPr lang="fi-FI" noProof="0" smtClean="0"/>
              <a:t>viides taso</a:t>
            </a:r>
            <a:endParaRPr lang="fi-FI" noProof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890838" cy="49688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776663" y="9428163"/>
            <a:ext cx="2890837" cy="49688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pPr>
              <a:defRPr/>
            </a:pPr>
            <a:fld id="{3ECD5086-784E-4C82-BCF1-9CDDD478D4D5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9A4C1AE-C6ED-49B6-92DD-6873DA56C0D1}" type="slidenum">
              <a:rPr lang="fi-FI" smtClean="0"/>
              <a:pPr/>
              <a:t>1</a:t>
            </a:fld>
            <a:endParaRPr lang="fi-FI" smtClean="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Char char="•"/>
            </a:pPr>
            <a:endParaRPr lang="fi-FI" smtClean="0">
              <a:solidFill>
                <a:srgbClr val="000000"/>
              </a:solidFill>
              <a:latin typeface="Times New Roman" pitchFamily="18" charset="0"/>
            </a:endParaRPr>
          </a:p>
          <a:p>
            <a:pPr eaLnBrk="1" hangingPunct="1">
              <a:buFontTx/>
              <a:buChar char="•"/>
            </a:pPr>
            <a:endParaRPr lang="fi-FI" smtClean="0">
              <a:solidFill>
                <a:srgbClr val="CC0000"/>
              </a:solidFill>
            </a:endParaRP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962025" y="5021263"/>
            <a:ext cx="5335588" cy="446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3" tIns="45716" rIns="91433" bIns="45716"/>
          <a:lstStyle/>
          <a:p>
            <a:pPr>
              <a:spcBef>
                <a:spcPct val="30000"/>
              </a:spcBef>
            </a:pPr>
            <a:endParaRPr lang="fi-FI" sz="1200">
              <a:solidFill>
                <a:srgbClr val="000000"/>
              </a:solidFill>
            </a:endParaRPr>
          </a:p>
          <a:p>
            <a:pPr>
              <a:spcBef>
                <a:spcPct val="30000"/>
              </a:spcBef>
              <a:buFontTx/>
              <a:buChar char="•"/>
            </a:pPr>
            <a:endParaRPr lang="fi-FI" sz="1200">
              <a:solidFill>
                <a:srgbClr val="000000"/>
              </a:solidFill>
            </a:endParaRPr>
          </a:p>
          <a:p>
            <a:pPr>
              <a:spcBef>
                <a:spcPct val="30000"/>
              </a:spcBef>
            </a:pPr>
            <a:endParaRPr lang="fi-FI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Dian kuvan paikkamerkki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Huomautusten paikkamerkki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fi-FI" smtClean="0"/>
          </a:p>
        </p:txBody>
      </p:sp>
      <p:sp>
        <p:nvSpPr>
          <p:cNvPr id="22531" name="Dian numeron paikkamerkki 3"/>
          <p:cNvSpPr txBox="1">
            <a:spLocks noGrp="1"/>
          </p:cNvSpPr>
          <p:nvPr/>
        </p:nvSpPr>
        <p:spPr bwMode="auto">
          <a:xfrm>
            <a:off x="3778250" y="9428163"/>
            <a:ext cx="28892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3ACE4FF-CE9B-4D03-9966-B1B87A78D319}" type="slidenum">
              <a:rPr lang="fi-FI" sz="800"/>
              <a:pPr algn="r"/>
              <a:t>6</a:t>
            </a:fld>
            <a:endParaRPr lang="fi-FI" sz="8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257800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257800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 smtClean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otsikon perustyyliä</a:t>
            </a:r>
          </a:p>
        </p:txBody>
      </p: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Lisää tähän tekstiä…</a:t>
            </a:r>
          </a:p>
          <a:p>
            <a:pPr lvl="0"/>
            <a:r>
              <a:rPr lang="fi-FI" smtClean="0"/>
              <a:t>Lisää tähän tekstiä…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bg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bg2"/>
          </a:solidFill>
          <a:latin typeface="Gill Sans Std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bg2"/>
          </a:solidFill>
          <a:latin typeface="Gill Sans Std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bg2"/>
          </a:solidFill>
          <a:latin typeface="Gill Sans Std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bg2"/>
          </a:solidFill>
          <a:latin typeface="Gill Sans Std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i="1">
          <a:solidFill>
            <a:schemeClr val="bg2"/>
          </a:solidFill>
          <a:latin typeface="Gill Sans Std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i="1">
          <a:solidFill>
            <a:schemeClr val="bg2"/>
          </a:solidFill>
          <a:latin typeface="Gill Sans Std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i="1">
          <a:solidFill>
            <a:schemeClr val="bg2"/>
          </a:solidFill>
          <a:latin typeface="Gill Sans Std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i="1">
          <a:solidFill>
            <a:schemeClr val="bg2"/>
          </a:solidFill>
          <a:latin typeface="Gill Sans Std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9FB4"/>
        </a:buClr>
        <a:buFont typeface="Wingdings" pitchFamily="2" charset="2"/>
        <a:buChar char="§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Times New Roman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Times New Roman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margit.paatalo@ouka.fi" TargetMode="External"/><Relationship Id="rId2" Type="http://schemas.openxmlformats.org/officeDocument/2006/relationships/hyperlink" Target="mailto:sinikka.salo@ouka.fi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Päivämäärän paikkamerkki 3"/>
          <p:cNvSpPr>
            <a:spLocks noGrp="1"/>
          </p:cNvSpPr>
          <p:nvPr>
            <p:ph type="dt" sz="quarter" idx="4294967295"/>
          </p:nvPr>
        </p:nvSpPr>
        <p:spPr bwMode="auto">
          <a:xfrm>
            <a:off x="900113" y="6524625"/>
            <a:ext cx="1871662" cy="73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CDF6BB01-E2A8-4D7E-A886-21F071568222}" type="datetime1">
              <a:rPr lang="fi-FI"/>
              <a:pPr/>
              <a:t>18.3.2011</a:t>
            </a:fld>
            <a:endParaRPr lang="fi-FI"/>
          </a:p>
        </p:txBody>
      </p:sp>
      <p:sp>
        <p:nvSpPr>
          <p:cNvPr id="15362" name="Dian numeron paikkamerkki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252413" y="6524625"/>
            <a:ext cx="611187" cy="1444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F48214E4-1944-471B-8C01-73BABE8CB3DD}" type="slidenum">
              <a:rPr lang="fi-FI"/>
              <a:pPr/>
              <a:t>1</a:t>
            </a:fld>
            <a:endParaRPr lang="fi-FI"/>
          </a:p>
        </p:txBody>
      </p:sp>
      <p:sp>
        <p:nvSpPr>
          <p:cNvPr id="15363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611188" y="2565400"/>
            <a:ext cx="8316912" cy="714375"/>
          </a:xfrm>
        </p:spPr>
        <p:txBody>
          <a:bodyPr/>
          <a:lstStyle/>
          <a:p>
            <a:pPr eaLnBrk="1" hangingPunct="1"/>
            <a:r>
              <a:rPr lang="fi-FI" b="1" smtClean="0">
                <a:latin typeface="Tempus Sans ITC"/>
              </a:rPr>
              <a:t>SonetBotnian ohjausryhmä</a:t>
            </a:r>
            <a:br>
              <a:rPr lang="fi-FI" b="1" smtClean="0">
                <a:latin typeface="Tempus Sans ITC"/>
              </a:rPr>
            </a:br>
            <a:r>
              <a:rPr lang="fi-FI" sz="2800" smtClean="0"/>
              <a:t/>
            </a:r>
            <a:br>
              <a:rPr lang="fi-FI" sz="2800" smtClean="0"/>
            </a:br>
            <a:r>
              <a:rPr lang="fi-FI" sz="2800" smtClean="0"/>
              <a:t>18.3.2011</a:t>
            </a:r>
            <a:br>
              <a:rPr lang="fi-FI" sz="2800" smtClean="0"/>
            </a:br>
            <a:r>
              <a:rPr lang="fi-FI" sz="2800" smtClean="0"/>
              <a:t/>
            </a:r>
            <a:br>
              <a:rPr lang="fi-FI" sz="2800" smtClean="0"/>
            </a:br>
            <a:r>
              <a:rPr lang="fi-FI" sz="2800" smtClean="0"/>
              <a:t>Margit Päätalo</a:t>
            </a:r>
            <a:r>
              <a:rPr lang="fi-FI" sz="2000" smtClean="0"/>
              <a:t/>
            </a:r>
            <a:br>
              <a:rPr lang="fi-FI" sz="2000" smtClean="0"/>
            </a:br>
            <a:r>
              <a:rPr lang="fi-FI" sz="2000" smtClean="0"/>
              <a:t>ohjelmapäällikkö</a:t>
            </a:r>
            <a:br>
              <a:rPr lang="fi-FI" sz="2000" smtClean="0"/>
            </a:br>
            <a:r>
              <a:rPr lang="fi-FI" sz="2000" smtClean="0"/>
              <a:t>Kaste-ohjelma</a:t>
            </a:r>
            <a:br>
              <a:rPr lang="fi-FI" sz="2000" smtClean="0"/>
            </a:br>
            <a:r>
              <a:rPr lang="fi-FI" sz="2000" smtClean="0"/>
              <a:t/>
            </a:r>
            <a:br>
              <a:rPr lang="fi-FI" sz="2000" smtClean="0"/>
            </a:br>
            <a:r>
              <a:rPr lang="fi-FI" sz="2000" smtClean="0"/>
              <a:t>puh 044 703 4093, margit.paatalo@ouka.fi  </a:t>
            </a:r>
            <a:br>
              <a:rPr lang="fi-FI" sz="2000" smtClean="0"/>
            </a:br>
            <a:endParaRPr lang="fi-FI" sz="20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800" b="1" smtClean="0"/>
              <a:t>Valtionavustukset alueittain 2008-2010</a:t>
            </a:r>
            <a:r>
              <a:rPr lang="fi-FI" b="1" smtClean="0"/>
              <a:t/>
            </a:r>
            <a:br>
              <a:rPr lang="fi-FI" b="1" smtClean="0"/>
            </a:br>
            <a:r>
              <a:rPr lang="fi-FI" sz="2400" smtClean="0"/>
              <a:t>Pohjois-Suomi 16,3 miljoonaa euroa</a:t>
            </a:r>
            <a:r>
              <a:rPr lang="fi-FI" sz="2800" smtClean="0"/>
              <a:t/>
            </a:r>
            <a:br>
              <a:rPr lang="fi-FI" sz="2800" smtClean="0"/>
            </a:br>
            <a:endParaRPr lang="fi-FI" smtClean="0"/>
          </a:p>
        </p:txBody>
      </p:sp>
      <p:sp>
        <p:nvSpPr>
          <p:cNvPr id="26626" name="Sisällön paikkamerkki 3"/>
          <p:cNvSpPr>
            <a:spLocks noGrp="1"/>
          </p:cNvSpPr>
          <p:nvPr>
            <p:ph idx="1"/>
          </p:nvPr>
        </p:nvSpPr>
        <p:spPr>
          <a:xfrm>
            <a:off x="250825" y="1341438"/>
            <a:ext cx="8748713" cy="5372100"/>
          </a:xfrm>
        </p:spPr>
        <p:txBody>
          <a:bodyPr/>
          <a:lstStyle/>
          <a:p>
            <a:r>
              <a:rPr lang="fi-FI" sz="1800" b="1" smtClean="0">
                <a:solidFill>
                  <a:schemeClr val="bg2"/>
                </a:solidFill>
              </a:rPr>
              <a:t>Lasten, nuorten ja lapsiperheiden palvelujen kehittämishanke 1,9 milj. € / Tukeva-hanke ja Tukeva 2 – hanke 2 milj. €, projektinjohtaja Salla Korhonen, puh. 044 7031224, hallinnointi Oulun seutu </a:t>
            </a:r>
          </a:p>
          <a:p>
            <a:endParaRPr lang="fi-FI" sz="1800" b="1" smtClean="0">
              <a:solidFill>
                <a:schemeClr val="bg2"/>
              </a:solidFill>
            </a:endParaRPr>
          </a:p>
          <a:p>
            <a:r>
              <a:rPr lang="fi-FI" sz="1800" b="1" smtClean="0">
                <a:solidFill>
                  <a:schemeClr val="bg2"/>
                </a:solidFill>
              </a:rPr>
              <a:t>Hyvinvoinnin ja terveyden edistämisen rakenteiden luominen 2,9 milj. € / Terveempi Pohjois-Suomi-hanke, hankejohtaja Anne Niska, puh 040 589 9214, hallinnointi Pohjois-Pohjanmaan sairaanhoitopiiri</a:t>
            </a:r>
          </a:p>
          <a:p>
            <a:endParaRPr lang="fi-FI" sz="1800" b="1" smtClean="0">
              <a:solidFill>
                <a:schemeClr val="bg2"/>
              </a:solidFill>
            </a:endParaRPr>
          </a:p>
          <a:p>
            <a:r>
              <a:rPr lang="fi-FI" sz="1800" b="1" smtClean="0">
                <a:solidFill>
                  <a:schemeClr val="bg2"/>
                </a:solidFill>
              </a:rPr>
              <a:t>Mielenterveyden ja päihteettömyyden edistäminen 1,9 milj. € / Tervein mielin –hanke, hankejohtaja Matti Kaivosoja, puh. 044 723 2360, hallinnointi Keski-Pohjanmaan sairaanhoitopiiri</a:t>
            </a:r>
          </a:p>
          <a:p>
            <a:endParaRPr lang="fi-FI" sz="1800" b="1" smtClean="0">
              <a:solidFill>
                <a:schemeClr val="bg2"/>
              </a:solidFill>
            </a:endParaRPr>
          </a:p>
          <a:p>
            <a:r>
              <a:rPr lang="fi-FI" sz="1800" b="1" smtClean="0">
                <a:solidFill>
                  <a:schemeClr val="bg2"/>
                </a:solidFill>
              </a:rPr>
              <a:t>Sosiaali- ja terveyspalvelut - kehittämisrakenne ja toimintamalli 3,8 milj. € / Pohjois-Suomen kehittämisrakenne, yhteyshenkilö Kaisa Kostamo-Pääkkö, puh. 040 570 2844, hallinnointi Kolpeneen kuntayhtymä</a:t>
            </a:r>
          </a:p>
          <a:p>
            <a:pPr>
              <a:buFont typeface="Wingdings" pitchFamily="2" charset="2"/>
              <a:buNone/>
            </a:pPr>
            <a:r>
              <a:rPr lang="fi-FI" sz="1800" b="1" smtClean="0">
                <a:solidFill>
                  <a:schemeClr val="bg2"/>
                </a:solidFill>
              </a:rPr>
              <a:t>	</a:t>
            </a:r>
          </a:p>
          <a:p>
            <a:r>
              <a:rPr lang="fi-FI" sz="1800" b="1" smtClean="0">
                <a:solidFill>
                  <a:schemeClr val="bg2"/>
                </a:solidFill>
              </a:rPr>
              <a:t>Pitkäaikaisasunnottomuuden vähentäminen, Oulun kaupunki 31 250 €, vastuuhenkilö Merja Halonen, puh. 044 7036243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isällön paikkamerkki 2"/>
          <p:cNvSpPr>
            <a:spLocks noGrp="1"/>
          </p:cNvSpPr>
          <p:nvPr>
            <p:ph idx="1"/>
          </p:nvPr>
        </p:nvSpPr>
        <p:spPr>
          <a:xfrm>
            <a:off x="250825" y="333375"/>
            <a:ext cx="8748713" cy="5832475"/>
          </a:xfrm>
          <a:ln>
            <a:solidFill>
              <a:schemeClr val="bg2"/>
            </a:solidFill>
          </a:ln>
        </p:spPr>
        <p:txBody>
          <a:bodyPr/>
          <a:lstStyle/>
          <a:p>
            <a:r>
              <a:rPr lang="fi-FI" sz="1800" b="1" smtClean="0">
                <a:solidFill>
                  <a:schemeClr val="bg2"/>
                </a:solidFill>
              </a:rPr>
              <a:t>Kytke-hanke, 2,79 milj. €, hankkeen yhteyshenkilö Minna Rekilä-Similä, </a:t>
            </a:r>
          </a:p>
          <a:p>
            <a:pPr>
              <a:buFont typeface="Wingdings" pitchFamily="2" charset="2"/>
              <a:buNone/>
            </a:pPr>
            <a:r>
              <a:rPr lang="fi-FI" sz="1800" b="1" smtClean="0">
                <a:solidFill>
                  <a:schemeClr val="bg2"/>
                </a:solidFill>
              </a:rPr>
              <a:t>	puh. 044 7034074, hallinnoija Oulun kaupunki</a:t>
            </a:r>
          </a:p>
          <a:p>
            <a:pPr>
              <a:buFont typeface="Wingdings" pitchFamily="2" charset="2"/>
              <a:buNone/>
            </a:pPr>
            <a:endParaRPr lang="fi-FI" sz="1800" b="1" smtClean="0">
              <a:solidFill>
                <a:schemeClr val="bg2"/>
              </a:solidFill>
            </a:endParaRPr>
          </a:p>
          <a:p>
            <a:r>
              <a:rPr lang="fi-FI" sz="1800" b="1" smtClean="0">
                <a:solidFill>
                  <a:schemeClr val="bg2"/>
                </a:solidFill>
              </a:rPr>
              <a:t>Tenonlaakson sosiaali- ja terveyspalveluiden kehittämishanke, </a:t>
            </a:r>
          </a:p>
          <a:p>
            <a:pPr>
              <a:buFont typeface="Wingdings" pitchFamily="2" charset="2"/>
              <a:buNone/>
            </a:pPr>
            <a:r>
              <a:rPr lang="fi-FI" sz="1800" b="1" smtClean="0">
                <a:solidFill>
                  <a:schemeClr val="bg2"/>
                </a:solidFill>
              </a:rPr>
              <a:t>	181 500 €, hankkeen johtaja Päivi Salminen, puh. 040 574 8499, hallinnoija Utsjoen kunta</a:t>
            </a:r>
          </a:p>
          <a:p>
            <a:pPr>
              <a:buFont typeface="Wingdings" pitchFamily="2" charset="2"/>
              <a:buNone/>
            </a:pPr>
            <a:endParaRPr lang="fi-FI" sz="1800" b="1" smtClean="0">
              <a:solidFill>
                <a:schemeClr val="bg2"/>
              </a:solidFill>
            </a:endParaRPr>
          </a:p>
          <a:p>
            <a:r>
              <a:rPr lang="fi-FI" sz="1800" b="1" smtClean="0">
                <a:solidFill>
                  <a:schemeClr val="bg2"/>
                </a:solidFill>
              </a:rPr>
              <a:t>VetePo-osahanke / Näyttöön perustuvan potilasohjauksen vahvistaminen -osahanke, projektipäällikkö Kaija Lipponen, puh. 040 743 1320, osahanke</a:t>
            </a:r>
          </a:p>
          <a:p>
            <a:pPr>
              <a:buFont typeface="Wingdings" pitchFamily="2" charset="2"/>
              <a:buNone/>
            </a:pPr>
            <a:endParaRPr lang="fi-FI" sz="1800" b="1" smtClean="0">
              <a:solidFill>
                <a:schemeClr val="bg2"/>
              </a:solidFill>
            </a:endParaRPr>
          </a:p>
          <a:p>
            <a:r>
              <a:rPr lang="fi-FI" sz="1800" b="1" smtClean="0">
                <a:solidFill>
                  <a:schemeClr val="bg2"/>
                </a:solidFill>
              </a:rPr>
              <a:t>Rampe-hanke, rautaisia ammattilaisia perusterveydenhuoltoon</a:t>
            </a:r>
          </a:p>
          <a:p>
            <a:pPr>
              <a:buFont typeface="Wingdings" pitchFamily="2" charset="2"/>
              <a:buNone/>
            </a:pPr>
            <a:r>
              <a:rPr lang="fi-FI" sz="1800" b="1" smtClean="0">
                <a:solidFill>
                  <a:schemeClr val="bg2"/>
                </a:solidFill>
              </a:rPr>
              <a:t>	 – Kainuun osahanke, projektipäällikkönä Arja Muranen, puh. 044 797 	4202, Kajaani</a:t>
            </a:r>
          </a:p>
          <a:p>
            <a:endParaRPr lang="fi-FI" sz="1800" b="1" smtClean="0">
              <a:solidFill>
                <a:schemeClr val="bg2"/>
              </a:solidFill>
            </a:endParaRPr>
          </a:p>
          <a:p>
            <a:r>
              <a:rPr lang="fi-FI" sz="1800" b="1" smtClean="0">
                <a:solidFill>
                  <a:schemeClr val="bg2"/>
                </a:solidFill>
              </a:rPr>
              <a:t>Vammaispalveluiden valtakunnallinen kehittämishanke</a:t>
            </a:r>
          </a:p>
          <a:p>
            <a:pPr>
              <a:buFont typeface="Wingdings" pitchFamily="2" charset="2"/>
              <a:buNone/>
            </a:pPr>
            <a:r>
              <a:rPr lang="fi-FI" sz="1800" b="1" smtClean="0">
                <a:solidFill>
                  <a:schemeClr val="bg2"/>
                </a:solidFill>
              </a:rPr>
              <a:t>	– Kainuun osahanke kehittämissuunnitelija Nina Korkela, puh. 044 797 	4182, Kajaani</a:t>
            </a:r>
          </a:p>
          <a:p>
            <a:pPr>
              <a:buFont typeface="Wingdings" pitchFamily="2" charset="2"/>
              <a:buNone/>
            </a:pPr>
            <a:r>
              <a:rPr lang="fi-FI" sz="1800" b="1" smtClean="0">
                <a:solidFill>
                  <a:schemeClr val="bg2"/>
                </a:solidFill>
              </a:rPr>
              <a:t>	– Lapin osahanke , Sari Mehtälä, Kehittäjä-suunnittelija,VammaisKaste</a:t>
            </a:r>
          </a:p>
          <a:p>
            <a:pPr>
              <a:buFont typeface="Wingdings" pitchFamily="2" charset="2"/>
              <a:buNone/>
            </a:pPr>
            <a:endParaRPr lang="fi-FI" sz="1800" b="1" smtClean="0">
              <a:solidFill>
                <a:schemeClr val="bg2"/>
              </a:solidFill>
            </a:endParaRPr>
          </a:p>
          <a:p>
            <a:endParaRPr lang="fi-FI" sz="18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838200"/>
            <a:ext cx="5410200" cy="1800225"/>
          </a:xfrm>
        </p:spPr>
        <p:txBody>
          <a:bodyPr/>
          <a:lstStyle/>
          <a:p>
            <a:r>
              <a:rPr lang="fi-FI" smtClean="0">
                <a:cs typeface="Times New Roman" pitchFamily="18" charset="0"/>
              </a:rPr>
              <a:t/>
            </a:r>
            <a:br>
              <a:rPr lang="fi-FI" smtClean="0">
                <a:cs typeface="Times New Roman" pitchFamily="18" charset="0"/>
              </a:rPr>
            </a:br>
            <a:endParaRPr lang="fi-FI" smtClean="0"/>
          </a:p>
        </p:txBody>
      </p:sp>
      <p:sp>
        <p:nvSpPr>
          <p:cNvPr id="8" name="Tekstikehys 7"/>
          <p:cNvSpPr txBox="1"/>
          <p:nvPr/>
        </p:nvSpPr>
        <p:spPr>
          <a:xfrm>
            <a:off x="428625" y="285750"/>
            <a:ext cx="8286750" cy="62484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i-FI" sz="3200" b="1" dirty="0">
                <a:solidFill>
                  <a:schemeClr val="bg2"/>
                </a:solidFill>
                <a:latin typeface="Tempus Sans ITC" pitchFamily="82" charset="0"/>
              </a:rPr>
              <a:t>KASTE-OHJELMAN TIEDOTUSTA NETISSÄ</a:t>
            </a:r>
          </a:p>
          <a:p>
            <a:pPr>
              <a:defRPr/>
            </a:pPr>
            <a:endParaRPr lang="fi-FI" sz="3200" b="1" dirty="0">
              <a:solidFill>
                <a:schemeClr val="bg2"/>
              </a:solidFill>
              <a:latin typeface="Tempus Sans ITC" pitchFamily="82" charset="0"/>
            </a:endParaRPr>
          </a:p>
          <a:p>
            <a:pPr marL="514350" indent="-514350">
              <a:defRPr/>
            </a:pPr>
            <a:r>
              <a:rPr lang="fi-FI" b="1" dirty="0">
                <a:solidFill>
                  <a:schemeClr val="bg2"/>
                </a:solidFill>
                <a:latin typeface="Tempus Sans ITC" pitchFamily="82" charset="0"/>
              </a:rPr>
              <a:t>1. Pohjois-Suomen Kaste-sivut: http://www.ouka.fi/kaste/</a:t>
            </a:r>
          </a:p>
          <a:p>
            <a:pPr marL="457200" indent="-457200">
              <a:defRPr/>
            </a:pPr>
            <a:endParaRPr lang="fi-FI" b="1" dirty="0">
              <a:solidFill>
                <a:schemeClr val="bg2"/>
              </a:solidFill>
              <a:latin typeface="Tempus Sans ITC" pitchFamily="82" charset="0"/>
            </a:endParaRPr>
          </a:p>
          <a:p>
            <a:pPr>
              <a:defRPr/>
            </a:pPr>
            <a:r>
              <a:rPr lang="fi-FI" b="1" dirty="0">
                <a:solidFill>
                  <a:schemeClr val="bg2"/>
                </a:solidFill>
                <a:latin typeface="Tempus Sans ITC" pitchFamily="82" charset="0"/>
              </a:rPr>
              <a:t>2. Kaste </a:t>
            </a:r>
            <a:r>
              <a:rPr lang="fi-FI" b="1" dirty="0" err="1">
                <a:solidFill>
                  <a:schemeClr val="bg2"/>
                </a:solidFill>
                <a:latin typeface="Tempus Sans ITC" pitchFamily="82" charset="0"/>
              </a:rPr>
              <a:t>-blogi</a:t>
            </a:r>
            <a:r>
              <a:rPr lang="fi-FI" b="1" dirty="0">
                <a:solidFill>
                  <a:schemeClr val="bg2"/>
                </a:solidFill>
                <a:latin typeface="Tempus Sans ITC" pitchFamily="82" charset="0"/>
              </a:rPr>
              <a:t>: </a:t>
            </a:r>
          </a:p>
          <a:p>
            <a:pPr marL="457200" indent="-457200">
              <a:defRPr/>
            </a:pPr>
            <a:r>
              <a:rPr lang="fi-FI" b="1" dirty="0">
                <a:solidFill>
                  <a:schemeClr val="bg2"/>
                </a:solidFill>
                <a:latin typeface="Tempus Sans ITC" pitchFamily="82" charset="0"/>
              </a:rPr>
              <a:t>	</a:t>
            </a:r>
            <a:r>
              <a:rPr lang="fi-FI" b="1" dirty="0" err="1">
                <a:solidFill>
                  <a:schemeClr val="bg2"/>
                </a:solidFill>
                <a:latin typeface="Tempus Sans ITC" pitchFamily="82" charset="0"/>
              </a:rPr>
              <a:t>www.ouka.fi/blogi</a:t>
            </a:r>
            <a:r>
              <a:rPr lang="fi-FI" b="1" dirty="0">
                <a:solidFill>
                  <a:schemeClr val="bg2"/>
                </a:solidFill>
                <a:latin typeface="Tempus Sans ITC" pitchFamily="82" charset="0"/>
              </a:rPr>
              <a:t> tai 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b="1" dirty="0" err="1">
                <a:solidFill>
                  <a:schemeClr val="bg2"/>
                </a:solidFill>
                <a:latin typeface="Tempus Sans ITC" pitchFamily="82" charset="0"/>
              </a:rPr>
              <a:t>w</a:t>
            </a:r>
            <a:r>
              <a:rPr lang="fi-FI" b="1" u="sng" dirty="0" err="1">
                <a:solidFill>
                  <a:schemeClr val="bg2"/>
                </a:solidFill>
                <a:latin typeface="Tempus Sans ITC" pitchFamily="82" charset="0"/>
              </a:rPr>
              <a:t>ww.oulunkaupunki.fi/blogi</a:t>
            </a:r>
            <a:r>
              <a:rPr lang="fi-FI" b="1" u="sng" dirty="0">
                <a:solidFill>
                  <a:schemeClr val="bg2"/>
                </a:solidFill>
                <a:latin typeface="Tempus Sans ITC" pitchFamily="82" charset="0"/>
              </a:rPr>
              <a:t>/</a:t>
            </a:r>
            <a:endParaRPr lang="fi-FI" b="1" dirty="0">
              <a:solidFill>
                <a:schemeClr val="bg2"/>
              </a:solidFill>
              <a:latin typeface="Tempus Sans ITC" pitchFamily="82" charset="0"/>
            </a:endParaRPr>
          </a:p>
          <a:p>
            <a:pPr>
              <a:defRPr/>
            </a:pPr>
            <a:endParaRPr lang="fi-FI" b="1" dirty="0">
              <a:solidFill>
                <a:schemeClr val="bg2"/>
              </a:solidFill>
              <a:latin typeface="Tempus Sans ITC" pitchFamily="82" charset="0"/>
            </a:endParaRPr>
          </a:p>
          <a:p>
            <a:pPr>
              <a:defRPr/>
            </a:pPr>
            <a:r>
              <a:rPr lang="fi-FI" b="1" dirty="0">
                <a:solidFill>
                  <a:schemeClr val="bg2"/>
                </a:solidFill>
                <a:latin typeface="Tempus Sans ITC" pitchFamily="82" charset="0"/>
              </a:rPr>
              <a:t>4. Pohjoinen Kaste-lehti keväisin ja syksyisin</a:t>
            </a:r>
          </a:p>
          <a:p>
            <a:pPr>
              <a:defRPr/>
            </a:pPr>
            <a:endParaRPr lang="fi-FI" b="1" dirty="0">
              <a:solidFill>
                <a:schemeClr val="bg2"/>
              </a:solidFill>
              <a:latin typeface="Tempus Sans ITC" pitchFamily="82" charset="0"/>
            </a:endParaRPr>
          </a:p>
          <a:p>
            <a:pPr>
              <a:defRPr/>
            </a:pPr>
            <a:r>
              <a:rPr lang="fi-FI" b="1" dirty="0">
                <a:solidFill>
                  <a:schemeClr val="bg2"/>
                </a:solidFill>
                <a:latin typeface="Tempus Sans ITC" pitchFamily="82" charset="0"/>
              </a:rPr>
              <a:t>5. Tiedotteet ja uutiskirjeet sähköisenä jakeluna kunnat, kuntayhtymät , </a:t>
            </a:r>
            <a:r>
              <a:rPr lang="fi-FI" b="1" dirty="0" err="1">
                <a:solidFill>
                  <a:schemeClr val="bg2"/>
                </a:solidFill>
                <a:latin typeface="Tempus Sans ITC" pitchFamily="82" charset="0"/>
              </a:rPr>
              <a:t>aly:t</a:t>
            </a:r>
            <a:r>
              <a:rPr lang="fi-FI" b="1" dirty="0">
                <a:solidFill>
                  <a:schemeClr val="bg2"/>
                </a:solidFill>
                <a:latin typeface="Tempus Sans ITC" pitchFamily="82" charset="0"/>
              </a:rPr>
              <a:t>, </a:t>
            </a:r>
            <a:r>
              <a:rPr lang="fi-FI" b="1" dirty="0" err="1">
                <a:solidFill>
                  <a:schemeClr val="bg2"/>
                </a:solidFill>
                <a:latin typeface="Tempus Sans ITC" pitchFamily="82" charset="0"/>
              </a:rPr>
              <a:t>amk.t</a:t>
            </a:r>
            <a:r>
              <a:rPr lang="fi-FI" b="1" dirty="0">
                <a:solidFill>
                  <a:schemeClr val="bg2"/>
                </a:solidFill>
                <a:latin typeface="Tempus Sans ITC" pitchFamily="82" charset="0"/>
              </a:rPr>
              <a:t>, yliopistot, osaamiskeskukset, järjestöt</a:t>
            </a:r>
          </a:p>
          <a:p>
            <a:pPr>
              <a:defRPr/>
            </a:pPr>
            <a:r>
              <a:rPr lang="fi-FI" b="1" dirty="0">
                <a:solidFill>
                  <a:schemeClr val="bg2"/>
                </a:solidFill>
                <a:latin typeface="Tempus Sans ITC" pitchFamily="82" charset="0"/>
              </a:rPr>
              <a:t>	Lähetä tietosi Pohjois-Suomen alueelliselle 	ohjelmapäällikölle, jos haluat  jakelulistalle; 	</a:t>
            </a:r>
            <a:r>
              <a:rPr lang="fi-FI" b="1" dirty="0" err="1">
                <a:solidFill>
                  <a:schemeClr val="bg2"/>
                </a:solidFill>
                <a:latin typeface="Tempus Sans ITC" pitchFamily="82" charset="0"/>
              </a:rPr>
              <a:t>margit.paatalo@ouka.fi</a:t>
            </a:r>
            <a:endParaRPr lang="fi-FI" b="1" dirty="0">
              <a:solidFill>
                <a:schemeClr val="bg2"/>
              </a:solidFill>
              <a:latin typeface="Tempus Sans ITC" pitchFamily="82" charset="0"/>
            </a:endParaRPr>
          </a:p>
          <a:p>
            <a:pPr marL="457200" indent="-457200">
              <a:defRPr/>
            </a:pPr>
            <a:endParaRPr lang="fi-FI" b="1" dirty="0">
              <a:solidFill>
                <a:schemeClr val="bg2"/>
              </a:solidFill>
              <a:latin typeface="Tempus Sans ITC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838200"/>
            <a:ext cx="5410200" cy="1800225"/>
          </a:xfrm>
        </p:spPr>
        <p:txBody>
          <a:bodyPr/>
          <a:lstStyle/>
          <a:p>
            <a:r>
              <a:rPr lang="fi-FI" smtClean="0">
                <a:cs typeface="Times New Roman" pitchFamily="18" charset="0"/>
              </a:rPr>
              <a:t/>
            </a:r>
            <a:br>
              <a:rPr lang="fi-FI" smtClean="0">
                <a:cs typeface="Times New Roman" pitchFamily="18" charset="0"/>
              </a:rPr>
            </a:br>
            <a:endParaRPr lang="fi-FI" smtClean="0"/>
          </a:p>
        </p:txBody>
      </p:sp>
      <p:sp>
        <p:nvSpPr>
          <p:cNvPr id="8" name="Tekstikehys 7"/>
          <p:cNvSpPr txBox="1"/>
          <p:nvPr/>
        </p:nvSpPr>
        <p:spPr>
          <a:xfrm>
            <a:off x="428625" y="285750"/>
            <a:ext cx="8286750" cy="58785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i-FI" sz="3200" b="1" dirty="0">
                <a:solidFill>
                  <a:schemeClr val="bg2"/>
                </a:solidFill>
                <a:latin typeface="Tempus Sans ITC" pitchFamily="82" charset="0"/>
              </a:rPr>
              <a:t>KASTE-OHJELMAN YHTEYSTIEDOT</a:t>
            </a:r>
          </a:p>
          <a:p>
            <a:pPr>
              <a:defRPr/>
            </a:pPr>
            <a:endParaRPr lang="fi-FI" sz="3200" b="1" dirty="0">
              <a:solidFill>
                <a:schemeClr val="bg2"/>
              </a:solidFill>
              <a:latin typeface="Tempus Sans ITC" pitchFamily="82" charset="0"/>
            </a:endParaRPr>
          </a:p>
          <a:p>
            <a:pPr>
              <a:defRPr/>
            </a:pPr>
            <a:endParaRPr lang="fi-FI" sz="3200" b="1" dirty="0">
              <a:solidFill>
                <a:schemeClr val="bg2"/>
              </a:solidFill>
              <a:latin typeface="Tempus Sans ITC" pitchFamily="82" charset="0"/>
            </a:endParaRPr>
          </a:p>
          <a:p>
            <a:pPr>
              <a:defRPr/>
            </a:pPr>
            <a:r>
              <a:rPr lang="fi-FI" sz="3200" b="1" dirty="0">
                <a:solidFill>
                  <a:schemeClr val="bg2"/>
                </a:solidFill>
                <a:latin typeface="Tempus Sans ITC" pitchFamily="82" charset="0"/>
              </a:rPr>
              <a:t>Aluejohtoryhmän puheenjohtaja</a:t>
            </a:r>
          </a:p>
          <a:p>
            <a:pPr>
              <a:defRPr/>
            </a:pPr>
            <a:r>
              <a:rPr lang="fi-FI" sz="3200" b="1" dirty="0">
                <a:solidFill>
                  <a:schemeClr val="bg2"/>
                </a:solidFill>
                <a:latin typeface="Tempus Sans ITC" pitchFamily="82" charset="0"/>
              </a:rPr>
              <a:t>Sinikka Salo, </a:t>
            </a:r>
            <a:r>
              <a:rPr lang="fi-FI" sz="3200" b="1" dirty="0" err="1">
                <a:solidFill>
                  <a:schemeClr val="bg2"/>
                </a:solidFill>
                <a:latin typeface="Tempus Sans ITC" pitchFamily="82" charset="0"/>
                <a:hlinkClick r:id="rId2"/>
              </a:rPr>
              <a:t>sinikka.salo@ouka.fi</a:t>
            </a:r>
            <a:r>
              <a:rPr lang="fi-FI" sz="3200" b="1" dirty="0">
                <a:solidFill>
                  <a:schemeClr val="bg2"/>
                </a:solidFill>
                <a:latin typeface="Tempus Sans ITC" pitchFamily="82" charset="0"/>
              </a:rPr>
              <a:t>, </a:t>
            </a:r>
          </a:p>
          <a:p>
            <a:pPr>
              <a:defRPr/>
            </a:pPr>
            <a:r>
              <a:rPr lang="fi-FI" sz="3200" b="1" dirty="0">
                <a:solidFill>
                  <a:schemeClr val="bg2"/>
                </a:solidFill>
                <a:latin typeface="Tempus Sans ITC" pitchFamily="82" charset="0"/>
              </a:rPr>
              <a:t>puh 044 703 1915</a:t>
            </a:r>
          </a:p>
          <a:p>
            <a:pPr>
              <a:defRPr/>
            </a:pPr>
            <a:endParaRPr lang="fi-FI" sz="3200" b="1" dirty="0">
              <a:solidFill>
                <a:schemeClr val="bg2"/>
              </a:solidFill>
              <a:latin typeface="Tempus Sans ITC" pitchFamily="82" charset="0"/>
            </a:endParaRPr>
          </a:p>
          <a:p>
            <a:pPr>
              <a:defRPr/>
            </a:pPr>
            <a:r>
              <a:rPr lang="fi-FI" sz="3200" b="1" dirty="0">
                <a:solidFill>
                  <a:schemeClr val="bg2"/>
                </a:solidFill>
                <a:latin typeface="Tempus Sans ITC" pitchFamily="82" charset="0"/>
              </a:rPr>
              <a:t>Alueellinen ohjelmapäällikkö</a:t>
            </a:r>
          </a:p>
          <a:p>
            <a:pPr>
              <a:defRPr/>
            </a:pPr>
            <a:r>
              <a:rPr lang="fi-FI" sz="3200" b="1" dirty="0">
                <a:solidFill>
                  <a:schemeClr val="bg2"/>
                </a:solidFill>
                <a:latin typeface="Tempus Sans ITC" pitchFamily="82" charset="0"/>
              </a:rPr>
              <a:t>Margit Päätalo, </a:t>
            </a:r>
            <a:r>
              <a:rPr lang="fi-FI" sz="3200" b="1" dirty="0" err="1">
                <a:solidFill>
                  <a:schemeClr val="bg2"/>
                </a:solidFill>
                <a:latin typeface="Tempus Sans ITC" pitchFamily="82" charset="0"/>
                <a:hlinkClick r:id="rId3"/>
              </a:rPr>
              <a:t>margit.paatalo@ouka.fi</a:t>
            </a:r>
            <a:r>
              <a:rPr lang="fi-FI" sz="3200" b="1" dirty="0">
                <a:solidFill>
                  <a:schemeClr val="bg2"/>
                </a:solidFill>
                <a:latin typeface="Tempus Sans ITC" pitchFamily="82" charset="0"/>
              </a:rPr>
              <a:t>, </a:t>
            </a:r>
          </a:p>
          <a:p>
            <a:pPr>
              <a:defRPr/>
            </a:pPr>
            <a:r>
              <a:rPr lang="fi-FI" sz="3200" b="1" dirty="0">
                <a:solidFill>
                  <a:schemeClr val="bg2"/>
                </a:solidFill>
                <a:latin typeface="Tempus Sans ITC" pitchFamily="82" charset="0"/>
              </a:rPr>
              <a:t>puh 044 703 4093</a:t>
            </a:r>
          </a:p>
          <a:p>
            <a:pPr>
              <a:defRPr/>
            </a:pPr>
            <a:endParaRPr lang="fi-FI" sz="3200" b="1" dirty="0">
              <a:solidFill>
                <a:schemeClr val="bg2"/>
              </a:solidFill>
              <a:latin typeface="Tempus Sans ITC" pitchFamily="82" charset="0"/>
            </a:endParaRPr>
          </a:p>
          <a:p>
            <a:pPr marL="514350" indent="-514350">
              <a:defRPr/>
            </a:pPr>
            <a:endParaRPr lang="fi-FI" b="1" dirty="0">
              <a:solidFill>
                <a:schemeClr val="bg2"/>
              </a:solidFill>
              <a:latin typeface="Tempus Sans ITC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Päivämäärän paikkamerkki 1"/>
          <p:cNvSpPr>
            <a:spLocks noGrp="1"/>
          </p:cNvSpPr>
          <p:nvPr>
            <p:ph type="dt" sz="quarter" idx="4294967295"/>
          </p:nvPr>
        </p:nvSpPr>
        <p:spPr bwMode="auto">
          <a:xfrm>
            <a:off x="857250" y="6429375"/>
            <a:ext cx="2357438" cy="4286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fi-FI" sz="1200">
                <a:latin typeface="Arial" charset="0"/>
              </a:rPr>
              <a:t>13.10.2009</a:t>
            </a:r>
          </a:p>
        </p:txBody>
      </p:sp>
      <p:sp>
        <p:nvSpPr>
          <p:cNvPr id="17410" name="Freeform 2"/>
          <p:cNvSpPr>
            <a:spLocks/>
          </p:cNvSpPr>
          <p:nvPr/>
        </p:nvSpPr>
        <p:spPr bwMode="auto">
          <a:xfrm>
            <a:off x="4973638" y="4562475"/>
            <a:ext cx="1314450" cy="809625"/>
          </a:xfrm>
          <a:custGeom>
            <a:avLst/>
            <a:gdLst>
              <a:gd name="T0" fmla="*/ 2147483647 w 621"/>
              <a:gd name="T1" fmla="*/ 2147483647 h 681"/>
              <a:gd name="T2" fmla="*/ 2147483647 w 621"/>
              <a:gd name="T3" fmla="*/ 2147483647 h 681"/>
              <a:gd name="T4" fmla="*/ 2147483647 w 621"/>
              <a:gd name="T5" fmla="*/ 2147483647 h 681"/>
              <a:gd name="T6" fmla="*/ 2147483647 w 621"/>
              <a:gd name="T7" fmla="*/ 2147483647 h 681"/>
              <a:gd name="T8" fmla="*/ 2147483647 w 621"/>
              <a:gd name="T9" fmla="*/ 2147483647 h 681"/>
              <a:gd name="T10" fmla="*/ 2147483647 w 621"/>
              <a:gd name="T11" fmla="*/ 2147483647 h 681"/>
              <a:gd name="T12" fmla="*/ 2147483647 w 621"/>
              <a:gd name="T13" fmla="*/ 2147483647 h 681"/>
              <a:gd name="T14" fmla="*/ 2147483647 w 621"/>
              <a:gd name="T15" fmla="*/ 2147483647 h 681"/>
              <a:gd name="T16" fmla="*/ 2147483647 w 621"/>
              <a:gd name="T17" fmla="*/ 2147483647 h 681"/>
              <a:gd name="T18" fmla="*/ 2147483647 w 621"/>
              <a:gd name="T19" fmla="*/ 2147483647 h 681"/>
              <a:gd name="T20" fmla="*/ 2147483647 w 621"/>
              <a:gd name="T21" fmla="*/ 2147483647 h 681"/>
              <a:gd name="T22" fmla="*/ 2147483647 w 621"/>
              <a:gd name="T23" fmla="*/ 2147483647 h 681"/>
              <a:gd name="T24" fmla="*/ 2147483647 w 621"/>
              <a:gd name="T25" fmla="*/ 2147483647 h 681"/>
              <a:gd name="T26" fmla="*/ 2147483647 w 621"/>
              <a:gd name="T27" fmla="*/ 2147483647 h 681"/>
              <a:gd name="T28" fmla="*/ 2147483647 w 621"/>
              <a:gd name="T29" fmla="*/ 2147483647 h 681"/>
              <a:gd name="T30" fmla="*/ 2147483647 w 621"/>
              <a:gd name="T31" fmla="*/ 2147483647 h 681"/>
              <a:gd name="T32" fmla="*/ 2147483647 w 621"/>
              <a:gd name="T33" fmla="*/ 2147483647 h 681"/>
              <a:gd name="T34" fmla="*/ 2147483647 w 621"/>
              <a:gd name="T35" fmla="*/ 2147483647 h 681"/>
              <a:gd name="T36" fmla="*/ 2147483647 w 621"/>
              <a:gd name="T37" fmla="*/ 2147483647 h 681"/>
              <a:gd name="T38" fmla="*/ 2147483647 w 621"/>
              <a:gd name="T39" fmla="*/ 2147483647 h 681"/>
              <a:gd name="T40" fmla="*/ 2147483647 w 621"/>
              <a:gd name="T41" fmla="*/ 2147483647 h 681"/>
              <a:gd name="T42" fmla="*/ 2147483647 w 621"/>
              <a:gd name="T43" fmla="*/ 2147483647 h 681"/>
              <a:gd name="T44" fmla="*/ 2147483647 w 621"/>
              <a:gd name="T45" fmla="*/ 2147483647 h 681"/>
              <a:gd name="T46" fmla="*/ 2147483647 w 621"/>
              <a:gd name="T47" fmla="*/ 2147483647 h 681"/>
              <a:gd name="T48" fmla="*/ 2147483647 w 621"/>
              <a:gd name="T49" fmla="*/ 2147483647 h 681"/>
              <a:gd name="T50" fmla="*/ 2147483647 w 621"/>
              <a:gd name="T51" fmla="*/ 2147483647 h 681"/>
              <a:gd name="T52" fmla="*/ 2147483647 w 621"/>
              <a:gd name="T53" fmla="*/ 2147483647 h 681"/>
              <a:gd name="T54" fmla="*/ 2147483647 w 621"/>
              <a:gd name="T55" fmla="*/ 2147483647 h 681"/>
              <a:gd name="T56" fmla="*/ 2147483647 w 621"/>
              <a:gd name="T57" fmla="*/ 2147483647 h 681"/>
              <a:gd name="T58" fmla="*/ 0 w 621"/>
              <a:gd name="T59" fmla="*/ 2147483647 h 681"/>
              <a:gd name="T60" fmla="*/ 2147483647 w 621"/>
              <a:gd name="T61" fmla="*/ 2147483647 h 681"/>
              <a:gd name="T62" fmla="*/ 2147483647 w 621"/>
              <a:gd name="T63" fmla="*/ 2147483647 h 681"/>
              <a:gd name="T64" fmla="*/ 2147483647 w 621"/>
              <a:gd name="T65" fmla="*/ 2147483647 h 681"/>
              <a:gd name="T66" fmla="*/ 2147483647 w 621"/>
              <a:gd name="T67" fmla="*/ 2147483647 h 681"/>
              <a:gd name="T68" fmla="*/ 2147483647 w 621"/>
              <a:gd name="T69" fmla="*/ 2147483647 h 681"/>
              <a:gd name="T70" fmla="*/ 2147483647 w 621"/>
              <a:gd name="T71" fmla="*/ 2147483647 h 681"/>
              <a:gd name="T72" fmla="*/ 2147483647 w 621"/>
              <a:gd name="T73" fmla="*/ 2147483647 h 681"/>
              <a:gd name="T74" fmla="*/ 2147483647 w 621"/>
              <a:gd name="T75" fmla="*/ 2147483647 h 681"/>
              <a:gd name="T76" fmla="*/ 2147483647 w 621"/>
              <a:gd name="T77" fmla="*/ 2147483647 h 681"/>
              <a:gd name="T78" fmla="*/ 2147483647 w 621"/>
              <a:gd name="T79" fmla="*/ 2147483647 h 681"/>
              <a:gd name="T80" fmla="*/ 2147483647 w 621"/>
              <a:gd name="T81" fmla="*/ 2147483647 h 681"/>
              <a:gd name="T82" fmla="*/ 2147483647 w 621"/>
              <a:gd name="T83" fmla="*/ 2147483647 h 681"/>
              <a:gd name="T84" fmla="*/ 2147483647 w 621"/>
              <a:gd name="T85" fmla="*/ 2147483647 h 681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621"/>
              <a:gd name="T130" fmla="*/ 0 h 681"/>
              <a:gd name="T131" fmla="*/ 621 w 621"/>
              <a:gd name="T132" fmla="*/ 681 h 681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621" h="681">
                <a:moveTo>
                  <a:pt x="331" y="226"/>
                </a:moveTo>
                <a:lnTo>
                  <a:pt x="331" y="233"/>
                </a:lnTo>
                <a:lnTo>
                  <a:pt x="370" y="257"/>
                </a:lnTo>
                <a:lnTo>
                  <a:pt x="375" y="245"/>
                </a:lnTo>
                <a:lnTo>
                  <a:pt x="429" y="270"/>
                </a:lnTo>
                <a:lnTo>
                  <a:pt x="445" y="256"/>
                </a:lnTo>
                <a:lnTo>
                  <a:pt x="466" y="269"/>
                </a:lnTo>
                <a:lnTo>
                  <a:pt x="443" y="302"/>
                </a:lnTo>
                <a:lnTo>
                  <a:pt x="460" y="315"/>
                </a:lnTo>
                <a:lnTo>
                  <a:pt x="450" y="329"/>
                </a:lnTo>
                <a:lnTo>
                  <a:pt x="445" y="343"/>
                </a:lnTo>
                <a:lnTo>
                  <a:pt x="468" y="368"/>
                </a:lnTo>
                <a:lnTo>
                  <a:pt x="445" y="377"/>
                </a:lnTo>
                <a:lnTo>
                  <a:pt x="465" y="400"/>
                </a:lnTo>
                <a:lnTo>
                  <a:pt x="466" y="401"/>
                </a:lnTo>
                <a:lnTo>
                  <a:pt x="526" y="427"/>
                </a:lnTo>
                <a:lnTo>
                  <a:pt x="534" y="445"/>
                </a:lnTo>
                <a:lnTo>
                  <a:pt x="621" y="480"/>
                </a:lnTo>
                <a:lnTo>
                  <a:pt x="616" y="501"/>
                </a:lnTo>
                <a:lnTo>
                  <a:pt x="560" y="505"/>
                </a:lnTo>
                <a:lnTo>
                  <a:pt x="532" y="488"/>
                </a:lnTo>
                <a:lnTo>
                  <a:pt x="518" y="520"/>
                </a:lnTo>
                <a:lnTo>
                  <a:pt x="483" y="565"/>
                </a:lnTo>
                <a:lnTo>
                  <a:pt x="481" y="565"/>
                </a:lnTo>
                <a:lnTo>
                  <a:pt x="402" y="575"/>
                </a:lnTo>
                <a:lnTo>
                  <a:pt x="398" y="575"/>
                </a:lnTo>
                <a:lnTo>
                  <a:pt x="367" y="571"/>
                </a:lnTo>
                <a:lnTo>
                  <a:pt x="356" y="588"/>
                </a:lnTo>
                <a:lnTo>
                  <a:pt x="327" y="590"/>
                </a:lnTo>
                <a:lnTo>
                  <a:pt x="310" y="620"/>
                </a:lnTo>
                <a:lnTo>
                  <a:pt x="288" y="621"/>
                </a:lnTo>
                <a:lnTo>
                  <a:pt x="260" y="661"/>
                </a:lnTo>
                <a:lnTo>
                  <a:pt x="227" y="672"/>
                </a:lnTo>
                <a:lnTo>
                  <a:pt x="200" y="681"/>
                </a:lnTo>
                <a:lnTo>
                  <a:pt x="159" y="658"/>
                </a:lnTo>
                <a:lnTo>
                  <a:pt x="156" y="618"/>
                </a:lnTo>
                <a:lnTo>
                  <a:pt x="126" y="618"/>
                </a:lnTo>
                <a:lnTo>
                  <a:pt x="123" y="638"/>
                </a:lnTo>
                <a:lnTo>
                  <a:pt x="100" y="649"/>
                </a:lnTo>
                <a:lnTo>
                  <a:pt x="75" y="616"/>
                </a:lnTo>
                <a:lnTo>
                  <a:pt x="59" y="620"/>
                </a:lnTo>
                <a:lnTo>
                  <a:pt x="56" y="591"/>
                </a:lnTo>
                <a:lnTo>
                  <a:pt x="41" y="592"/>
                </a:lnTo>
                <a:lnTo>
                  <a:pt x="21" y="571"/>
                </a:lnTo>
                <a:lnTo>
                  <a:pt x="17" y="550"/>
                </a:lnTo>
                <a:lnTo>
                  <a:pt x="2" y="539"/>
                </a:lnTo>
                <a:lnTo>
                  <a:pt x="2" y="536"/>
                </a:lnTo>
                <a:lnTo>
                  <a:pt x="3" y="490"/>
                </a:lnTo>
                <a:lnTo>
                  <a:pt x="19" y="446"/>
                </a:lnTo>
                <a:lnTo>
                  <a:pt x="27" y="432"/>
                </a:lnTo>
                <a:lnTo>
                  <a:pt x="56" y="440"/>
                </a:lnTo>
                <a:lnTo>
                  <a:pt x="58" y="441"/>
                </a:lnTo>
                <a:lnTo>
                  <a:pt x="68" y="412"/>
                </a:lnTo>
                <a:lnTo>
                  <a:pt x="35" y="362"/>
                </a:lnTo>
                <a:lnTo>
                  <a:pt x="31" y="329"/>
                </a:lnTo>
                <a:lnTo>
                  <a:pt x="23" y="280"/>
                </a:lnTo>
                <a:lnTo>
                  <a:pt x="25" y="279"/>
                </a:lnTo>
                <a:lnTo>
                  <a:pt x="33" y="261"/>
                </a:lnTo>
                <a:lnTo>
                  <a:pt x="11" y="220"/>
                </a:lnTo>
                <a:lnTo>
                  <a:pt x="0" y="195"/>
                </a:lnTo>
                <a:lnTo>
                  <a:pt x="19" y="151"/>
                </a:lnTo>
                <a:lnTo>
                  <a:pt x="23" y="148"/>
                </a:lnTo>
                <a:lnTo>
                  <a:pt x="59" y="123"/>
                </a:lnTo>
                <a:lnTo>
                  <a:pt x="87" y="139"/>
                </a:lnTo>
                <a:lnTo>
                  <a:pt x="100" y="93"/>
                </a:lnTo>
                <a:lnTo>
                  <a:pt x="104" y="83"/>
                </a:lnTo>
                <a:lnTo>
                  <a:pt x="126" y="74"/>
                </a:lnTo>
                <a:lnTo>
                  <a:pt x="101" y="44"/>
                </a:lnTo>
                <a:lnTo>
                  <a:pt x="113" y="31"/>
                </a:lnTo>
                <a:lnTo>
                  <a:pt x="143" y="17"/>
                </a:lnTo>
                <a:lnTo>
                  <a:pt x="150" y="21"/>
                </a:lnTo>
                <a:lnTo>
                  <a:pt x="165" y="26"/>
                </a:lnTo>
                <a:lnTo>
                  <a:pt x="176" y="13"/>
                </a:lnTo>
                <a:lnTo>
                  <a:pt x="208" y="9"/>
                </a:lnTo>
                <a:lnTo>
                  <a:pt x="225" y="22"/>
                </a:lnTo>
                <a:lnTo>
                  <a:pt x="230" y="19"/>
                </a:lnTo>
                <a:lnTo>
                  <a:pt x="265" y="0"/>
                </a:lnTo>
                <a:lnTo>
                  <a:pt x="345" y="72"/>
                </a:lnTo>
                <a:lnTo>
                  <a:pt x="327" y="101"/>
                </a:lnTo>
                <a:lnTo>
                  <a:pt x="297" y="105"/>
                </a:lnTo>
                <a:lnTo>
                  <a:pt x="296" y="109"/>
                </a:lnTo>
                <a:lnTo>
                  <a:pt x="304" y="152"/>
                </a:lnTo>
                <a:lnTo>
                  <a:pt x="304" y="153"/>
                </a:lnTo>
                <a:lnTo>
                  <a:pt x="312" y="172"/>
                </a:lnTo>
                <a:lnTo>
                  <a:pt x="332" y="175"/>
                </a:lnTo>
                <a:lnTo>
                  <a:pt x="331" y="226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411" name="Freeform 3"/>
          <p:cNvSpPr>
            <a:spLocks/>
          </p:cNvSpPr>
          <p:nvPr/>
        </p:nvSpPr>
        <p:spPr bwMode="auto">
          <a:xfrm>
            <a:off x="5600700" y="4600575"/>
            <a:ext cx="1347788" cy="593725"/>
          </a:xfrm>
          <a:custGeom>
            <a:avLst/>
            <a:gdLst>
              <a:gd name="T0" fmla="*/ 2147483647 w 637"/>
              <a:gd name="T1" fmla="*/ 2147483647 h 497"/>
              <a:gd name="T2" fmla="*/ 2147483647 w 637"/>
              <a:gd name="T3" fmla="*/ 2147483647 h 497"/>
              <a:gd name="T4" fmla="*/ 2147483647 w 637"/>
              <a:gd name="T5" fmla="*/ 2147483647 h 497"/>
              <a:gd name="T6" fmla="*/ 2147483647 w 637"/>
              <a:gd name="T7" fmla="*/ 0 h 497"/>
              <a:gd name="T8" fmla="*/ 2147483647 w 637"/>
              <a:gd name="T9" fmla="*/ 2147483647 h 497"/>
              <a:gd name="T10" fmla="*/ 2147483647 w 637"/>
              <a:gd name="T11" fmla="*/ 2147483647 h 497"/>
              <a:gd name="T12" fmla="*/ 2147483647 w 637"/>
              <a:gd name="T13" fmla="*/ 2147483647 h 497"/>
              <a:gd name="T14" fmla="*/ 2147483647 w 637"/>
              <a:gd name="T15" fmla="*/ 2147483647 h 497"/>
              <a:gd name="T16" fmla="*/ 2147483647 w 637"/>
              <a:gd name="T17" fmla="*/ 2147483647 h 497"/>
              <a:gd name="T18" fmla="*/ 2147483647 w 637"/>
              <a:gd name="T19" fmla="*/ 2147483647 h 497"/>
              <a:gd name="T20" fmla="*/ 2147483647 w 637"/>
              <a:gd name="T21" fmla="*/ 2147483647 h 497"/>
              <a:gd name="T22" fmla="*/ 2147483647 w 637"/>
              <a:gd name="T23" fmla="*/ 2147483647 h 497"/>
              <a:gd name="T24" fmla="*/ 2147483647 w 637"/>
              <a:gd name="T25" fmla="*/ 2147483647 h 497"/>
              <a:gd name="T26" fmla="*/ 2147483647 w 637"/>
              <a:gd name="T27" fmla="*/ 2147483647 h 497"/>
              <a:gd name="T28" fmla="*/ 2147483647 w 637"/>
              <a:gd name="T29" fmla="*/ 2147483647 h 497"/>
              <a:gd name="T30" fmla="*/ 2147483647 w 637"/>
              <a:gd name="T31" fmla="*/ 2147483647 h 497"/>
              <a:gd name="T32" fmla="*/ 2147483647 w 637"/>
              <a:gd name="T33" fmla="*/ 2147483647 h 497"/>
              <a:gd name="T34" fmla="*/ 2147483647 w 637"/>
              <a:gd name="T35" fmla="*/ 2147483647 h 497"/>
              <a:gd name="T36" fmla="*/ 2147483647 w 637"/>
              <a:gd name="T37" fmla="*/ 2147483647 h 497"/>
              <a:gd name="T38" fmla="*/ 2147483647 w 637"/>
              <a:gd name="T39" fmla="*/ 2147483647 h 497"/>
              <a:gd name="T40" fmla="*/ 2147483647 w 637"/>
              <a:gd name="T41" fmla="*/ 2147483647 h 497"/>
              <a:gd name="T42" fmla="*/ 2147483647 w 637"/>
              <a:gd name="T43" fmla="*/ 2147483647 h 497"/>
              <a:gd name="T44" fmla="*/ 2147483647 w 637"/>
              <a:gd name="T45" fmla="*/ 2147483647 h 497"/>
              <a:gd name="T46" fmla="*/ 2147483647 w 637"/>
              <a:gd name="T47" fmla="*/ 2147483647 h 497"/>
              <a:gd name="T48" fmla="*/ 2147483647 w 637"/>
              <a:gd name="T49" fmla="*/ 2147483647 h 497"/>
              <a:gd name="T50" fmla="*/ 2147483647 w 637"/>
              <a:gd name="T51" fmla="*/ 2147483647 h 497"/>
              <a:gd name="T52" fmla="*/ 2147483647 w 637"/>
              <a:gd name="T53" fmla="*/ 2147483647 h 497"/>
              <a:gd name="T54" fmla="*/ 2147483647 w 637"/>
              <a:gd name="T55" fmla="*/ 2147483647 h 497"/>
              <a:gd name="T56" fmla="*/ 2147483647 w 637"/>
              <a:gd name="T57" fmla="*/ 2147483647 h 497"/>
              <a:gd name="T58" fmla="*/ 2147483647 w 637"/>
              <a:gd name="T59" fmla="*/ 2147483647 h 497"/>
              <a:gd name="T60" fmla="*/ 2147483647 w 637"/>
              <a:gd name="T61" fmla="*/ 2147483647 h 497"/>
              <a:gd name="T62" fmla="*/ 2147483647 w 637"/>
              <a:gd name="T63" fmla="*/ 2147483647 h 497"/>
              <a:gd name="T64" fmla="*/ 2147483647 w 637"/>
              <a:gd name="T65" fmla="*/ 2147483647 h 497"/>
              <a:gd name="T66" fmla="*/ 2147483647 w 637"/>
              <a:gd name="T67" fmla="*/ 2147483647 h 497"/>
              <a:gd name="T68" fmla="*/ 2147483647 w 637"/>
              <a:gd name="T69" fmla="*/ 2147483647 h 497"/>
              <a:gd name="T70" fmla="*/ 2147483647 w 637"/>
              <a:gd name="T71" fmla="*/ 2147483647 h 497"/>
              <a:gd name="T72" fmla="*/ 2147483647 w 637"/>
              <a:gd name="T73" fmla="*/ 2147483647 h 497"/>
              <a:gd name="T74" fmla="*/ 2147483647 w 637"/>
              <a:gd name="T75" fmla="*/ 2147483647 h 497"/>
              <a:gd name="T76" fmla="*/ 2147483647 w 637"/>
              <a:gd name="T77" fmla="*/ 2147483647 h 497"/>
              <a:gd name="T78" fmla="*/ 2147483647 w 637"/>
              <a:gd name="T79" fmla="*/ 2147483647 h 497"/>
              <a:gd name="T80" fmla="*/ 2147483647 w 637"/>
              <a:gd name="T81" fmla="*/ 2147483647 h 497"/>
              <a:gd name="T82" fmla="*/ 2147483647 w 637"/>
              <a:gd name="T83" fmla="*/ 2147483647 h 497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637"/>
              <a:gd name="T127" fmla="*/ 0 h 497"/>
              <a:gd name="T128" fmla="*/ 637 w 637"/>
              <a:gd name="T129" fmla="*/ 497 h 497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637" h="497">
                <a:moveTo>
                  <a:pt x="336" y="81"/>
                </a:moveTo>
                <a:lnTo>
                  <a:pt x="342" y="67"/>
                </a:lnTo>
                <a:lnTo>
                  <a:pt x="335" y="46"/>
                </a:lnTo>
                <a:lnTo>
                  <a:pt x="355" y="38"/>
                </a:lnTo>
                <a:lnTo>
                  <a:pt x="368" y="46"/>
                </a:lnTo>
                <a:lnTo>
                  <a:pt x="397" y="37"/>
                </a:lnTo>
                <a:lnTo>
                  <a:pt x="392" y="7"/>
                </a:lnTo>
                <a:lnTo>
                  <a:pt x="408" y="0"/>
                </a:lnTo>
                <a:lnTo>
                  <a:pt x="427" y="16"/>
                </a:lnTo>
                <a:lnTo>
                  <a:pt x="424" y="37"/>
                </a:lnTo>
                <a:lnTo>
                  <a:pt x="453" y="89"/>
                </a:lnTo>
                <a:lnTo>
                  <a:pt x="459" y="123"/>
                </a:lnTo>
                <a:lnTo>
                  <a:pt x="463" y="143"/>
                </a:lnTo>
                <a:lnTo>
                  <a:pt x="487" y="150"/>
                </a:lnTo>
                <a:lnTo>
                  <a:pt x="514" y="143"/>
                </a:lnTo>
                <a:lnTo>
                  <a:pt x="537" y="150"/>
                </a:lnTo>
                <a:lnTo>
                  <a:pt x="546" y="202"/>
                </a:lnTo>
                <a:lnTo>
                  <a:pt x="575" y="216"/>
                </a:lnTo>
                <a:lnTo>
                  <a:pt x="601" y="230"/>
                </a:lnTo>
                <a:lnTo>
                  <a:pt x="622" y="276"/>
                </a:lnTo>
                <a:lnTo>
                  <a:pt x="637" y="266"/>
                </a:lnTo>
                <a:lnTo>
                  <a:pt x="633" y="273"/>
                </a:lnTo>
                <a:lnTo>
                  <a:pt x="617" y="309"/>
                </a:lnTo>
                <a:lnTo>
                  <a:pt x="593" y="331"/>
                </a:lnTo>
                <a:lnTo>
                  <a:pt x="569" y="358"/>
                </a:lnTo>
                <a:lnTo>
                  <a:pt x="558" y="375"/>
                </a:lnTo>
                <a:lnTo>
                  <a:pt x="540" y="407"/>
                </a:lnTo>
                <a:lnTo>
                  <a:pt x="538" y="410"/>
                </a:lnTo>
                <a:lnTo>
                  <a:pt x="528" y="429"/>
                </a:lnTo>
                <a:lnTo>
                  <a:pt x="502" y="453"/>
                </a:lnTo>
                <a:lnTo>
                  <a:pt x="489" y="462"/>
                </a:lnTo>
                <a:lnTo>
                  <a:pt x="484" y="480"/>
                </a:lnTo>
                <a:lnTo>
                  <a:pt x="473" y="496"/>
                </a:lnTo>
                <a:lnTo>
                  <a:pt x="471" y="497"/>
                </a:lnTo>
                <a:lnTo>
                  <a:pt x="426" y="449"/>
                </a:lnTo>
                <a:lnTo>
                  <a:pt x="423" y="448"/>
                </a:lnTo>
                <a:lnTo>
                  <a:pt x="426" y="431"/>
                </a:lnTo>
                <a:lnTo>
                  <a:pt x="375" y="446"/>
                </a:lnTo>
                <a:lnTo>
                  <a:pt x="346" y="443"/>
                </a:lnTo>
                <a:lnTo>
                  <a:pt x="326" y="441"/>
                </a:lnTo>
                <a:lnTo>
                  <a:pt x="325" y="446"/>
                </a:lnTo>
                <a:lnTo>
                  <a:pt x="238" y="411"/>
                </a:lnTo>
                <a:lnTo>
                  <a:pt x="230" y="393"/>
                </a:lnTo>
                <a:lnTo>
                  <a:pt x="170" y="367"/>
                </a:lnTo>
                <a:lnTo>
                  <a:pt x="169" y="366"/>
                </a:lnTo>
                <a:lnTo>
                  <a:pt x="149" y="343"/>
                </a:lnTo>
                <a:lnTo>
                  <a:pt x="172" y="334"/>
                </a:lnTo>
                <a:lnTo>
                  <a:pt x="149" y="309"/>
                </a:lnTo>
                <a:lnTo>
                  <a:pt x="154" y="295"/>
                </a:lnTo>
                <a:lnTo>
                  <a:pt x="164" y="281"/>
                </a:lnTo>
                <a:lnTo>
                  <a:pt x="147" y="268"/>
                </a:lnTo>
                <a:lnTo>
                  <a:pt x="170" y="235"/>
                </a:lnTo>
                <a:lnTo>
                  <a:pt x="149" y="222"/>
                </a:lnTo>
                <a:lnTo>
                  <a:pt x="133" y="236"/>
                </a:lnTo>
                <a:lnTo>
                  <a:pt x="79" y="211"/>
                </a:lnTo>
                <a:lnTo>
                  <a:pt x="74" y="223"/>
                </a:lnTo>
                <a:lnTo>
                  <a:pt x="35" y="199"/>
                </a:lnTo>
                <a:lnTo>
                  <a:pt x="35" y="192"/>
                </a:lnTo>
                <a:lnTo>
                  <a:pt x="36" y="141"/>
                </a:lnTo>
                <a:lnTo>
                  <a:pt x="16" y="138"/>
                </a:lnTo>
                <a:lnTo>
                  <a:pt x="8" y="119"/>
                </a:lnTo>
                <a:lnTo>
                  <a:pt x="8" y="118"/>
                </a:lnTo>
                <a:lnTo>
                  <a:pt x="0" y="75"/>
                </a:lnTo>
                <a:lnTo>
                  <a:pt x="1" y="71"/>
                </a:lnTo>
                <a:lnTo>
                  <a:pt x="31" y="67"/>
                </a:lnTo>
                <a:lnTo>
                  <a:pt x="49" y="38"/>
                </a:lnTo>
                <a:lnTo>
                  <a:pt x="71" y="75"/>
                </a:lnTo>
                <a:lnTo>
                  <a:pt x="111" y="85"/>
                </a:lnTo>
                <a:lnTo>
                  <a:pt x="112" y="85"/>
                </a:lnTo>
                <a:lnTo>
                  <a:pt x="132" y="63"/>
                </a:lnTo>
                <a:lnTo>
                  <a:pt x="151" y="42"/>
                </a:lnTo>
                <a:lnTo>
                  <a:pt x="172" y="39"/>
                </a:lnTo>
                <a:lnTo>
                  <a:pt x="212" y="38"/>
                </a:lnTo>
                <a:lnTo>
                  <a:pt x="214" y="61"/>
                </a:lnTo>
                <a:lnTo>
                  <a:pt x="242" y="58"/>
                </a:lnTo>
                <a:lnTo>
                  <a:pt x="268" y="97"/>
                </a:lnTo>
                <a:lnTo>
                  <a:pt x="273" y="100"/>
                </a:lnTo>
                <a:lnTo>
                  <a:pt x="281" y="105"/>
                </a:lnTo>
                <a:lnTo>
                  <a:pt x="297" y="110"/>
                </a:lnTo>
                <a:lnTo>
                  <a:pt x="305" y="105"/>
                </a:lnTo>
                <a:lnTo>
                  <a:pt x="292" y="76"/>
                </a:lnTo>
                <a:lnTo>
                  <a:pt x="305" y="69"/>
                </a:lnTo>
                <a:lnTo>
                  <a:pt x="320" y="77"/>
                </a:lnTo>
                <a:lnTo>
                  <a:pt x="336" y="81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412" name="Freeform 4"/>
          <p:cNvSpPr>
            <a:spLocks/>
          </p:cNvSpPr>
          <p:nvPr/>
        </p:nvSpPr>
        <p:spPr bwMode="auto">
          <a:xfrm>
            <a:off x="5964238" y="3725863"/>
            <a:ext cx="1603375" cy="1204912"/>
          </a:xfrm>
          <a:custGeom>
            <a:avLst/>
            <a:gdLst>
              <a:gd name="T0" fmla="*/ 2147483647 w 758"/>
              <a:gd name="T1" fmla="*/ 2147483647 h 1012"/>
              <a:gd name="T2" fmla="*/ 2147483647 w 758"/>
              <a:gd name="T3" fmla="*/ 2147483647 h 1012"/>
              <a:gd name="T4" fmla="*/ 2147483647 w 758"/>
              <a:gd name="T5" fmla="*/ 2147483647 h 1012"/>
              <a:gd name="T6" fmla="*/ 2147483647 w 758"/>
              <a:gd name="T7" fmla="*/ 2147483647 h 1012"/>
              <a:gd name="T8" fmla="*/ 2147483647 w 758"/>
              <a:gd name="T9" fmla="*/ 2147483647 h 1012"/>
              <a:gd name="T10" fmla="*/ 2147483647 w 758"/>
              <a:gd name="T11" fmla="*/ 2147483647 h 1012"/>
              <a:gd name="T12" fmla="*/ 2147483647 w 758"/>
              <a:gd name="T13" fmla="*/ 2147483647 h 1012"/>
              <a:gd name="T14" fmla="*/ 2147483647 w 758"/>
              <a:gd name="T15" fmla="*/ 2147483647 h 1012"/>
              <a:gd name="T16" fmla="*/ 2147483647 w 758"/>
              <a:gd name="T17" fmla="*/ 2147483647 h 1012"/>
              <a:gd name="T18" fmla="*/ 2147483647 w 758"/>
              <a:gd name="T19" fmla="*/ 2147483647 h 1012"/>
              <a:gd name="T20" fmla="*/ 2147483647 w 758"/>
              <a:gd name="T21" fmla="*/ 2147483647 h 1012"/>
              <a:gd name="T22" fmla="*/ 2147483647 w 758"/>
              <a:gd name="T23" fmla="*/ 2147483647 h 1012"/>
              <a:gd name="T24" fmla="*/ 2147483647 w 758"/>
              <a:gd name="T25" fmla="*/ 2147483647 h 1012"/>
              <a:gd name="T26" fmla="*/ 2147483647 w 758"/>
              <a:gd name="T27" fmla="*/ 2147483647 h 1012"/>
              <a:gd name="T28" fmla="*/ 2147483647 w 758"/>
              <a:gd name="T29" fmla="*/ 2147483647 h 1012"/>
              <a:gd name="T30" fmla="*/ 2147483647 w 758"/>
              <a:gd name="T31" fmla="*/ 2147483647 h 1012"/>
              <a:gd name="T32" fmla="*/ 2147483647 w 758"/>
              <a:gd name="T33" fmla="*/ 2147483647 h 1012"/>
              <a:gd name="T34" fmla="*/ 2147483647 w 758"/>
              <a:gd name="T35" fmla="*/ 2147483647 h 1012"/>
              <a:gd name="T36" fmla="*/ 2147483647 w 758"/>
              <a:gd name="T37" fmla="*/ 2147483647 h 1012"/>
              <a:gd name="T38" fmla="*/ 2147483647 w 758"/>
              <a:gd name="T39" fmla="*/ 2147483647 h 1012"/>
              <a:gd name="T40" fmla="*/ 2147483647 w 758"/>
              <a:gd name="T41" fmla="*/ 2147483647 h 1012"/>
              <a:gd name="T42" fmla="*/ 2147483647 w 758"/>
              <a:gd name="T43" fmla="*/ 2147483647 h 1012"/>
              <a:gd name="T44" fmla="*/ 2147483647 w 758"/>
              <a:gd name="T45" fmla="*/ 2147483647 h 1012"/>
              <a:gd name="T46" fmla="*/ 2147483647 w 758"/>
              <a:gd name="T47" fmla="*/ 2147483647 h 1012"/>
              <a:gd name="T48" fmla="*/ 2147483647 w 758"/>
              <a:gd name="T49" fmla="*/ 2147483647 h 1012"/>
              <a:gd name="T50" fmla="*/ 2147483647 w 758"/>
              <a:gd name="T51" fmla="*/ 2147483647 h 1012"/>
              <a:gd name="T52" fmla="*/ 2147483647 w 758"/>
              <a:gd name="T53" fmla="*/ 2147483647 h 1012"/>
              <a:gd name="T54" fmla="*/ 2147483647 w 758"/>
              <a:gd name="T55" fmla="*/ 2147483647 h 1012"/>
              <a:gd name="T56" fmla="*/ 2147483647 w 758"/>
              <a:gd name="T57" fmla="*/ 2147483647 h 1012"/>
              <a:gd name="T58" fmla="*/ 2147483647 w 758"/>
              <a:gd name="T59" fmla="*/ 2147483647 h 1012"/>
              <a:gd name="T60" fmla="*/ 2147483647 w 758"/>
              <a:gd name="T61" fmla="*/ 2147483647 h 1012"/>
              <a:gd name="T62" fmla="*/ 2147483647 w 758"/>
              <a:gd name="T63" fmla="*/ 2147483647 h 1012"/>
              <a:gd name="T64" fmla="*/ 2147483647 w 758"/>
              <a:gd name="T65" fmla="*/ 2147483647 h 1012"/>
              <a:gd name="T66" fmla="*/ 2147483647 w 758"/>
              <a:gd name="T67" fmla="*/ 2147483647 h 1012"/>
              <a:gd name="T68" fmla="*/ 2147483647 w 758"/>
              <a:gd name="T69" fmla="*/ 2147483647 h 1012"/>
              <a:gd name="T70" fmla="*/ 2147483647 w 758"/>
              <a:gd name="T71" fmla="*/ 2147483647 h 1012"/>
              <a:gd name="T72" fmla="*/ 2147483647 w 758"/>
              <a:gd name="T73" fmla="*/ 2147483647 h 1012"/>
              <a:gd name="T74" fmla="*/ 2147483647 w 758"/>
              <a:gd name="T75" fmla="*/ 0 h 1012"/>
              <a:gd name="T76" fmla="*/ 2147483647 w 758"/>
              <a:gd name="T77" fmla="*/ 2147483647 h 1012"/>
              <a:gd name="T78" fmla="*/ 2147483647 w 758"/>
              <a:gd name="T79" fmla="*/ 2147483647 h 1012"/>
              <a:gd name="T80" fmla="*/ 2147483647 w 758"/>
              <a:gd name="T81" fmla="*/ 2147483647 h 1012"/>
              <a:gd name="T82" fmla="*/ 2147483647 w 758"/>
              <a:gd name="T83" fmla="*/ 2147483647 h 1012"/>
              <a:gd name="T84" fmla="*/ 2147483647 w 758"/>
              <a:gd name="T85" fmla="*/ 2147483647 h 1012"/>
              <a:gd name="T86" fmla="*/ 2147483647 w 758"/>
              <a:gd name="T87" fmla="*/ 2147483647 h 1012"/>
              <a:gd name="T88" fmla="*/ 2147483647 w 758"/>
              <a:gd name="T89" fmla="*/ 2147483647 h 1012"/>
              <a:gd name="T90" fmla="*/ 2147483647 w 758"/>
              <a:gd name="T91" fmla="*/ 2147483647 h 1012"/>
              <a:gd name="T92" fmla="*/ 2147483647 w 758"/>
              <a:gd name="T93" fmla="*/ 2147483647 h 1012"/>
              <a:gd name="T94" fmla="*/ 2147483647 w 758"/>
              <a:gd name="T95" fmla="*/ 2147483647 h 1012"/>
              <a:gd name="T96" fmla="*/ 2147483647 w 758"/>
              <a:gd name="T97" fmla="*/ 2147483647 h 1012"/>
              <a:gd name="T98" fmla="*/ 2147483647 w 758"/>
              <a:gd name="T99" fmla="*/ 2147483647 h 1012"/>
              <a:gd name="T100" fmla="*/ 2147483647 w 758"/>
              <a:gd name="T101" fmla="*/ 2147483647 h 1012"/>
              <a:gd name="T102" fmla="*/ 2147483647 w 758"/>
              <a:gd name="T103" fmla="*/ 2147483647 h 1012"/>
              <a:gd name="T104" fmla="*/ 2147483647 w 758"/>
              <a:gd name="T105" fmla="*/ 2147483647 h 1012"/>
              <a:gd name="T106" fmla="*/ 2147483647 w 758"/>
              <a:gd name="T107" fmla="*/ 2147483647 h 1012"/>
              <a:gd name="T108" fmla="*/ 2147483647 w 758"/>
              <a:gd name="T109" fmla="*/ 2147483647 h 1012"/>
              <a:gd name="T110" fmla="*/ 2147483647 w 758"/>
              <a:gd name="T111" fmla="*/ 2147483647 h 1012"/>
              <a:gd name="T112" fmla="*/ 2147483647 w 758"/>
              <a:gd name="T113" fmla="*/ 2147483647 h 1012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758"/>
              <a:gd name="T172" fmla="*/ 0 h 1012"/>
              <a:gd name="T173" fmla="*/ 758 w 758"/>
              <a:gd name="T174" fmla="*/ 1012 h 1012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758" h="1012">
                <a:moveTo>
                  <a:pt x="562" y="848"/>
                </a:moveTo>
                <a:lnTo>
                  <a:pt x="547" y="876"/>
                </a:lnTo>
                <a:lnTo>
                  <a:pt x="535" y="895"/>
                </a:lnTo>
                <a:lnTo>
                  <a:pt x="535" y="898"/>
                </a:lnTo>
                <a:lnTo>
                  <a:pt x="517" y="929"/>
                </a:lnTo>
                <a:lnTo>
                  <a:pt x="500" y="959"/>
                </a:lnTo>
                <a:lnTo>
                  <a:pt x="465" y="1002"/>
                </a:lnTo>
                <a:lnTo>
                  <a:pt x="450" y="1012"/>
                </a:lnTo>
                <a:lnTo>
                  <a:pt x="429" y="966"/>
                </a:lnTo>
                <a:lnTo>
                  <a:pt x="403" y="952"/>
                </a:lnTo>
                <a:lnTo>
                  <a:pt x="374" y="938"/>
                </a:lnTo>
                <a:lnTo>
                  <a:pt x="365" y="886"/>
                </a:lnTo>
                <a:lnTo>
                  <a:pt x="342" y="879"/>
                </a:lnTo>
                <a:lnTo>
                  <a:pt x="315" y="886"/>
                </a:lnTo>
                <a:lnTo>
                  <a:pt x="291" y="879"/>
                </a:lnTo>
                <a:lnTo>
                  <a:pt x="287" y="859"/>
                </a:lnTo>
                <a:lnTo>
                  <a:pt x="281" y="825"/>
                </a:lnTo>
                <a:lnTo>
                  <a:pt x="252" y="773"/>
                </a:lnTo>
                <a:lnTo>
                  <a:pt x="255" y="752"/>
                </a:lnTo>
                <a:lnTo>
                  <a:pt x="236" y="736"/>
                </a:lnTo>
                <a:lnTo>
                  <a:pt x="220" y="743"/>
                </a:lnTo>
                <a:lnTo>
                  <a:pt x="225" y="773"/>
                </a:lnTo>
                <a:lnTo>
                  <a:pt x="196" y="782"/>
                </a:lnTo>
                <a:lnTo>
                  <a:pt x="183" y="774"/>
                </a:lnTo>
                <a:lnTo>
                  <a:pt x="163" y="782"/>
                </a:lnTo>
                <a:lnTo>
                  <a:pt x="170" y="803"/>
                </a:lnTo>
                <a:lnTo>
                  <a:pt x="164" y="817"/>
                </a:lnTo>
                <a:lnTo>
                  <a:pt x="148" y="813"/>
                </a:lnTo>
                <a:lnTo>
                  <a:pt x="133" y="805"/>
                </a:lnTo>
                <a:lnTo>
                  <a:pt x="120" y="812"/>
                </a:lnTo>
                <a:lnTo>
                  <a:pt x="133" y="841"/>
                </a:lnTo>
                <a:lnTo>
                  <a:pt x="125" y="846"/>
                </a:lnTo>
                <a:lnTo>
                  <a:pt x="109" y="841"/>
                </a:lnTo>
                <a:lnTo>
                  <a:pt x="101" y="836"/>
                </a:lnTo>
                <a:lnTo>
                  <a:pt x="96" y="833"/>
                </a:lnTo>
                <a:lnTo>
                  <a:pt x="70" y="794"/>
                </a:lnTo>
                <a:lnTo>
                  <a:pt x="42" y="797"/>
                </a:lnTo>
                <a:lnTo>
                  <a:pt x="40" y="774"/>
                </a:lnTo>
                <a:lnTo>
                  <a:pt x="0" y="775"/>
                </a:lnTo>
                <a:lnTo>
                  <a:pt x="15" y="773"/>
                </a:lnTo>
                <a:lnTo>
                  <a:pt x="22" y="756"/>
                </a:lnTo>
                <a:lnTo>
                  <a:pt x="5" y="742"/>
                </a:lnTo>
                <a:lnTo>
                  <a:pt x="15" y="718"/>
                </a:lnTo>
                <a:lnTo>
                  <a:pt x="37" y="719"/>
                </a:lnTo>
                <a:lnTo>
                  <a:pt x="38" y="669"/>
                </a:lnTo>
                <a:lnTo>
                  <a:pt x="55" y="669"/>
                </a:lnTo>
                <a:lnTo>
                  <a:pt x="66" y="658"/>
                </a:lnTo>
                <a:lnTo>
                  <a:pt x="96" y="627"/>
                </a:lnTo>
                <a:lnTo>
                  <a:pt x="127" y="629"/>
                </a:lnTo>
                <a:lnTo>
                  <a:pt x="119" y="627"/>
                </a:lnTo>
                <a:lnTo>
                  <a:pt x="91" y="567"/>
                </a:lnTo>
                <a:lnTo>
                  <a:pt x="109" y="556"/>
                </a:lnTo>
                <a:lnTo>
                  <a:pt x="113" y="538"/>
                </a:lnTo>
                <a:lnTo>
                  <a:pt x="126" y="540"/>
                </a:lnTo>
                <a:lnTo>
                  <a:pt x="154" y="555"/>
                </a:lnTo>
                <a:lnTo>
                  <a:pt x="187" y="517"/>
                </a:lnTo>
                <a:lnTo>
                  <a:pt x="177" y="505"/>
                </a:lnTo>
                <a:lnTo>
                  <a:pt x="157" y="479"/>
                </a:lnTo>
                <a:lnTo>
                  <a:pt x="188" y="449"/>
                </a:lnTo>
                <a:lnTo>
                  <a:pt x="139" y="422"/>
                </a:lnTo>
                <a:lnTo>
                  <a:pt x="119" y="385"/>
                </a:lnTo>
                <a:lnTo>
                  <a:pt x="97" y="347"/>
                </a:lnTo>
                <a:lnTo>
                  <a:pt x="79" y="332"/>
                </a:lnTo>
                <a:lnTo>
                  <a:pt x="107" y="288"/>
                </a:lnTo>
                <a:lnTo>
                  <a:pt x="107" y="260"/>
                </a:lnTo>
                <a:lnTo>
                  <a:pt x="85" y="238"/>
                </a:lnTo>
                <a:lnTo>
                  <a:pt x="73" y="184"/>
                </a:lnTo>
                <a:lnTo>
                  <a:pt x="84" y="165"/>
                </a:lnTo>
                <a:lnTo>
                  <a:pt x="74" y="155"/>
                </a:lnTo>
                <a:lnTo>
                  <a:pt x="64" y="101"/>
                </a:lnTo>
                <a:lnTo>
                  <a:pt x="38" y="101"/>
                </a:lnTo>
                <a:lnTo>
                  <a:pt x="10" y="67"/>
                </a:lnTo>
                <a:lnTo>
                  <a:pt x="36" y="7"/>
                </a:lnTo>
                <a:lnTo>
                  <a:pt x="139" y="28"/>
                </a:lnTo>
                <a:lnTo>
                  <a:pt x="192" y="19"/>
                </a:lnTo>
                <a:lnTo>
                  <a:pt x="303" y="0"/>
                </a:lnTo>
                <a:lnTo>
                  <a:pt x="333" y="82"/>
                </a:lnTo>
                <a:lnTo>
                  <a:pt x="356" y="62"/>
                </a:lnTo>
                <a:lnTo>
                  <a:pt x="386" y="64"/>
                </a:lnTo>
                <a:lnTo>
                  <a:pt x="390" y="73"/>
                </a:lnTo>
                <a:lnTo>
                  <a:pt x="452" y="141"/>
                </a:lnTo>
                <a:lnTo>
                  <a:pt x="476" y="161"/>
                </a:lnTo>
                <a:lnTo>
                  <a:pt x="498" y="190"/>
                </a:lnTo>
                <a:lnTo>
                  <a:pt x="508" y="201"/>
                </a:lnTo>
                <a:lnTo>
                  <a:pt x="533" y="212"/>
                </a:lnTo>
                <a:lnTo>
                  <a:pt x="538" y="212"/>
                </a:lnTo>
                <a:lnTo>
                  <a:pt x="594" y="241"/>
                </a:lnTo>
                <a:lnTo>
                  <a:pt x="626" y="275"/>
                </a:lnTo>
                <a:lnTo>
                  <a:pt x="657" y="293"/>
                </a:lnTo>
                <a:lnTo>
                  <a:pt x="667" y="303"/>
                </a:lnTo>
                <a:lnTo>
                  <a:pt x="671" y="308"/>
                </a:lnTo>
                <a:lnTo>
                  <a:pt x="681" y="346"/>
                </a:lnTo>
                <a:lnTo>
                  <a:pt x="690" y="369"/>
                </a:lnTo>
                <a:lnTo>
                  <a:pt x="720" y="394"/>
                </a:lnTo>
                <a:lnTo>
                  <a:pt x="738" y="412"/>
                </a:lnTo>
                <a:lnTo>
                  <a:pt x="755" y="439"/>
                </a:lnTo>
                <a:lnTo>
                  <a:pt x="758" y="458"/>
                </a:lnTo>
                <a:lnTo>
                  <a:pt x="744" y="501"/>
                </a:lnTo>
                <a:lnTo>
                  <a:pt x="718" y="590"/>
                </a:lnTo>
                <a:lnTo>
                  <a:pt x="694" y="660"/>
                </a:lnTo>
                <a:lnTo>
                  <a:pt x="663" y="713"/>
                </a:lnTo>
                <a:lnTo>
                  <a:pt x="659" y="715"/>
                </a:lnTo>
                <a:lnTo>
                  <a:pt x="657" y="718"/>
                </a:lnTo>
                <a:lnTo>
                  <a:pt x="640" y="752"/>
                </a:lnTo>
                <a:lnTo>
                  <a:pt x="635" y="767"/>
                </a:lnTo>
                <a:lnTo>
                  <a:pt x="624" y="774"/>
                </a:lnTo>
                <a:lnTo>
                  <a:pt x="615" y="776"/>
                </a:lnTo>
                <a:lnTo>
                  <a:pt x="602" y="791"/>
                </a:lnTo>
                <a:lnTo>
                  <a:pt x="602" y="792"/>
                </a:lnTo>
                <a:lnTo>
                  <a:pt x="597" y="804"/>
                </a:lnTo>
                <a:lnTo>
                  <a:pt x="581" y="822"/>
                </a:lnTo>
                <a:lnTo>
                  <a:pt x="569" y="833"/>
                </a:lnTo>
                <a:lnTo>
                  <a:pt x="563" y="847"/>
                </a:lnTo>
                <a:lnTo>
                  <a:pt x="562" y="848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413" name="Freeform 5"/>
          <p:cNvSpPr>
            <a:spLocks/>
          </p:cNvSpPr>
          <p:nvPr/>
        </p:nvSpPr>
        <p:spPr bwMode="auto">
          <a:xfrm>
            <a:off x="4876800" y="3646488"/>
            <a:ext cx="1485900" cy="1057275"/>
          </a:xfrm>
          <a:custGeom>
            <a:avLst/>
            <a:gdLst>
              <a:gd name="T0" fmla="*/ 2147483647 w 702"/>
              <a:gd name="T1" fmla="*/ 2147483647 h 888"/>
              <a:gd name="T2" fmla="*/ 2147483647 w 702"/>
              <a:gd name="T3" fmla="*/ 2147483647 h 888"/>
              <a:gd name="T4" fmla="*/ 2147483647 w 702"/>
              <a:gd name="T5" fmla="*/ 2147483647 h 888"/>
              <a:gd name="T6" fmla="*/ 2147483647 w 702"/>
              <a:gd name="T7" fmla="*/ 2147483647 h 888"/>
              <a:gd name="T8" fmla="*/ 2147483647 w 702"/>
              <a:gd name="T9" fmla="*/ 2147483647 h 888"/>
              <a:gd name="T10" fmla="*/ 2147483647 w 702"/>
              <a:gd name="T11" fmla="*/ 2147483647 h 888"/>
              <a:gd name="T12" fmla="*/ 2147483647 w 702"/>
              <a:gd name="T13" fmla="*/ 2147483647 h 888"/>
              <a:gd name="T14" fmla="*/ 2147483647 w 702"/>
              <a:gd name="T15" fmla="*/ 2147483647 h 888"/>
              <a:gd name="T16" fmla="*/ 2147483647 w 702"/>
              <a:gd name="T17" fmla="*/ 2147483647 h 888"/>
              <a:gd name="T18" fmla="*/ 2147483647 w 702"/>
              <a:gd name="T19" fmla="*/ 2147483647 h 888"/>
              <a:gd name="T20" fmla="*/ 2147483647 w 702"/>
              <a:gd name="T21" fmla="*/ 2147483647 h 888"/>
              <a:gd name="T22" fmla="*/ 2147483647 w 702"/>
              <a:gd name="T23" fmla="*/ 2147483647 h 888"/>
              <a:gd name="T24" fmla="*/ 2147483647 w 702"/>
              <a:gd name="T25" fmla="*/ 2147483647 h 888"/>
              <a:gd name="T26" fmla="*/ 2147483647 w 702"/>
              <a:gd name="T27" fmla="*/ 2147483647 h 888"/>
              <a:gd name="T28" fmla="*/ 2147483647 w 702"/>
              <a:gd name="T29" fmla="*/ 2147483647 h 888"/>
              <a:gd name="T30" fmla="*/ 2147483647 w 702"/>
              <a:gd name="T31" fmla="*/ 2147483647 h 888"/>
              <a:gd name="T32" fmla="*/ 2147483647 w 702"/>
              <a:gd name="T33" fmla="*/ 2147483647 h 888"/>
              <a:gd name="T34" fmla="*/ 2147483647 w 702"/>
              <a:gd name="T35" fmla="*/ 2147483647 h 888"/>
              <a:gd name="T36" fmla="*/ 2147483647 w 702"/>
              <a:gd name="T37" fmla="*/ 2147483647 h 888"/>
              <a:gd name="T38" fmla="*/ 2147483647 w 702"/>
              <a:gd name="T39" fmla="*/ 2147483647 h 888"/>
              <a:gd name="T40" fmla="*/ 2147483647 w 702"/>
              <a:gd name="T41" fmla="*/ 2147483647 h 888"/>
              <a:gd name="T42" fmla="*/ 2147483647 w 702"/>
              <a:gd name="T43" fmla="*/ 2147483647 h 888"/>
              <a:gd name="T44" fmla="*/ 2147483647 w 702"/>
              <a:gd name="T45" fmla="*/ 2147483647 h 888"/>
              <a:gd name="T46" fmla="*/ 2147483647 w 702"/>
              <a:gd name="T47" fmla="*/ 2147483647 h 888"/>
              <a:gd name="T48" fmla="*/ 2147483647 w 702"/>
              <a:gd name="T49" fmla="*/ 2147483647 h 888"/>
              <a:gd name="T50" fmla="*/ 2147483647 w 702"/>
              <a:gd name="T51" fmla="*/ 2147483647 h 888"/>
              <a:gd name="T52" fmla="*/ 2147483647 w 702"/>
              <a:gd name="T53" fmla="*/ 2147483647 h 888"/>
              <a:gd name="T54" fmla="*/ 2147483647 w 702"/>
              <a:gd name="T55" fmla="*/ 2147483647 h 888"/>
              <a:gd name="T56" fmla="*/ 2147483647 w 702"/>
              <a:gd name="T57" fmla="*/ 2147483647 h 888"/>
              <a:gd name="T58" fmla="*/ 2147483647 w 702"/>
              <a:gd name="T59" fmla="*/ 2147483647 h 888"/>
              <a:gd name="T60" fmla="*/ 2147483647 w 702"/>
              <a:gd name="T61" fmla="*/ 2147483647 h 888"/>
              <a:gd name="T62" fmla="*/ 2147483647 w 702"/>
              <a:gd name="T63" fmla="*/ 2147483647 h 888"/>
              <a:gd name="T64" fmla="*/ 2147483647 w 702"/>
              <a:gd name="T65" fmla="*/ 2147483647 h 888"/>
              <a:gd name="T66" fmla="*/ 2147483647 w 702"/>
              <a:gd name="T67" fmla="*/ 2147483647 h 888"/>
              <a:gd name="T68" fmla="*/ 0 w 702"/>
              <a:gd name="T69" fmla="*/ 2147483647 h 888"/>
              <a:gd name="T70" fmla="*/ 2147483647 w 702"/>
              <a:gd name="T71" fmla="*/ 2147483647 h 888"/>
              <a:gd name="T72" fmla="*/ 2147483647 w 702"/>
              <a:gd name="T73" fmla="*/ 2147483647 h 888"/>
              <a:gd name="T74" fmla="*/ 2147483647 w 702"/>
              <a:gd name="T75" fmla="*/ 2147483647 h 888"/>
              <a:gd name="T76" fmla="*/ 2147483647 w 702"/>
              <a:gd name="T77" fmla="*/ 2147483647 h 888"/>
              <a:gd name="T78" fmla="*/ 2147483647 w 702"/>
              <a:gd name="T79" fmla="*/ 2147483647 h 888"/>
              <a:gd name="T80" fmla="*/ 2147483647 w 702"/>
              <a:gd name="T81" fmla="*/ 2147483647 h 888"/>
              <a:gd name="T82" fmla="*/ 2147483647 w 702"/>
              <a:gd name="T83" fmla="*/ 2147483647 h 888"/>
              <a:gd name="T84" fmla="*/ 2147483647 w 702"/>
              <a:gd name="T85" fmla="*/ 2147483647 h 888"/>
              <a:gd name="T86" fmla="*/ 2147483647 w 702"/>
              <a:gd name="T87" fmla="*/ 2147483647 h 888"/>
              <a:gd name="T88" fmla="*/ 2147483647 w 702"/>
              <a:gd name="T89" fmla="*/ 0 h 888"/>
              <a:gd name="T90" fmla="*/ 2147483647 w 702"/>
              <a:gd name="T91" fmla="*/ 2147483647 h 888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702"/>
              <a:gd name="T139" fmla="*/ 0 h 888"/>
              <a:gd name="T140" fmla="*/ 702 w 702"/>
              <a:gd name="T141" fmla="*/ 888 h 888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702" h="888">
                <a:moveTo>
                  <a:pt x="258" y="28"/>
                </a:moveTo>
                <a:lnTo>
                  <a:pt x="283" y="31"/>
                </a:lnTo>
                <a:lnTo>
                  <a:pt x="338" y="37"/>
                </a:lnTo>
                <a:lnTo>
                  <a:pt x="438" y="96"/>
                </a:lnTo>
                <a:lnTo>
                  <a:pt x="487" y="156"/>
                </a:lnTo>
                <a:lnTo>
                  <a:pt x="505" y="177"/>
                </a:lnTo>
                <a:lnTo>
                  <a:pt x="524" y="134"/>
                </a:lnTo>
                <a:lnTo>
                  <a:pt x="552" y="168"/>
                </a:lnTo>
                <a:lnTo>
                  <a:pt x="578" y="168"/>
                </a:lnTo>
                <a:lnTo>
                  <a:pt x="588" y="222"/>
                </a:lnTo>
                <a:lnTo>
                  <a:pt x="598" y="232"/>
                </a:lnTo>
                <a:lnTo>
                  <a:pt x="587" y="251"/>
                </a:lnTo>
                <a:lnTo>
                  <a:pt x="599" y="305"/>
                </a:lnTo>
                <a:lnTo>
                  <a:pt x="621" y="327"/>
                </a:lnTo>
                <a:lnTo>
                  <a:pt x="621" y="355"/>
                </a:lnTo>
                <a:lnTo>
                  <a:pt x="593" y="399"/>
                </a:lnTo>
                <a:lnTo>
                  <a:pt x="611" y="414"/>
                </a:lnTo>
                <a:lnTo>
                  <a:pt x="633" y="452"/>
                </a:lnTo>
                <a:lnTo>
                  <a:pt x="653" y="489"/>
                </a:lnTo>
                <a:lnTo>
                  <a:pt x="702" y="516"/>
                </a:lnTo>
                <a:lnTo>
                  <a:pt x="671" y="546"/>
                </a:lnTo>
                <a:lnTo>
                  <a:pt x="691" y="572"/>
                </a:lnTo>
                <a:lnTo>
                  <a:pt x="701" y="584"/>
                </a:lnTo>
                <a:lnTo>
                  <a:pt x="668" y="622"/>
                </a:lnTo>
                <a:lnTo>
                  <a:pt x="640" y="607"/>
                </a:lnTo>
                <a:lnTo>
                  <a:pt x="627" y="605"/>
                </a:lnTo>
                <a:lnTo>
                  <a:pt x="623" y="623"/>
                </a:lnTo>
                <a:lnTo>
                  <a:pt x="605" y="634"/>
                </a:lnTo>
                <a:lnTo>
                  <a:pt x="633" y="694"/>
                </a:lnTo>
                <a:lnTo>
                  <a:pt x="641" y="696"/>
                </a:lnTo>
                <a:lnTo>
                  <a:pt x="610" y="694"/>
                </a:lnTo>
                <a:lnTo>
                  <a:pt x="580" y="725"/>
                </a:lnTo>
                <a:lnTo>
                  <a:pt x="569" y="736"/>
                </a:lnTo>
                <a:lnTo>
                  <a:pt x="552" y="736"/>
                </a:lnTo>
                <a:lnTo>
                  <a:pt x="551" y="786"/>
                </a:lnTo>
                <a:lnTo>
                  <a:pt x="529" y="785"/>
                </a:lnTo>
                <a:lnTo>
                  <a:pt x="519" y="809"/>
                </a:lnTo>
                <a:lnTo>
                  <a:pt x="536" y="823"/>
                </a:lnTo>
                <a:lnTo>
                  <a:pt x="529" y="840"/>
                </a:lnTo>
                <a:lnTo>
                  <a:pt x="514" y="842"/>
                </a:lnTo>
                <a:lnTo>
                  <a:pt x="493" y="845"/>
                </a:lnTo>
                <a:lnTo>
                  <a:pt x="474" y="866"/>
                </a:lnTo>
                <a:lnTo>
                  <a:pt x="454" y="888"/>
                </a:lnTo>
                <a:lnTo>
                  <a:pt x="453" y="888"/>
                </a:lnTo>
                <a:lnTo>
                  <a:pt x="413" y="878"/>
                </a:lnTo>
                <a:lnTo>
                  <a:pt x="391" y="841"/>
                </a:lnTo>
                <a:lnTo>
                  <a:pt x="311" y="769"/>
                </a:lnTo>
                <a:lnTo>
                  <a:pt x="276" y="788"/>
                </a:lnTo>
                <a:lnTo>
                  <a:pt x="271" y="791"/>
                </a:lnTo>
                <a:lnTo>
                  <a:pt x="254" y="778"/>
                </a:lnTo>
                <a:lnTo>
                  <a:pt x="222" y="782"/>
                </a:lnTo>
                <a:lnTo>
                  <a:pt x="211" y="795"/>
                </a:lnTo>
                <a:lnTo>
                  <a:pt x="196" y="790"/>
                </a:lnTo>
                <a:lnTo>
                  <a:pt x="189" y="786"/>
                </a:lnTo>
                <a:lnTo>
                  <a:pt x="159" y="800"/>
                </a:lnTo>
                <a:lnTo>
                  <a:pt x="148" y="790"/>
                </a:lnTo>
                <a:lnTo>
                  <a:pt x="134" y="790"/>
                </a:lnTo>
                <a:lnTo>
                  <a:pt x="118" y="775"/>
                </a:lnTo>
                <a:lnTo>
                  <a:pt x="99" y="766"/>
                </a:lnTo>
                <a:lnTo>
                  <a:pt x="99" y="752"/>
                </a:lnTo>
                <a:lnTo>
                  <a:pt x="99" y="750"/>
                </a:lnTo>
                <a:lnTo>
                  <a:pt x="123" y="730"/>
                </a:lnTo>
                <a:lnTo>
                  <a:pt x="129" y="721"/>
                </a:lnTo>
                <a:lnTo>
                  <a:pt x="120" y="672"/>
                </a:lnTo>
                <a:lnTo>
                  <a:pt x="95" y="629"/>
                </a:lnTo>
                <a:lnTo>
                  <a:pt x="93" y="627"/>
                </a:lnTo>
                <a:lnTo>
                  <a:pt x="73" y="636"/>
                </a:lnTo>
                <a:lnTo>
                  <a:pt x="40" y="598"/>
                </a:lnTo>
                <a:lnTo>
                  <a:pt x="7" y="560"/>
                </a:lnTo>
                <a:lnTo>
                  <a:pt x="0" y="550"/>
                </a:lnTo>
                <a:lnTo>
                  <a:pt x="56" y="547"/>
                </a:lnTo>
                <a:lnTo>
                  <a:pt x="63" y="520"/>
                </a:lnTo>
                <a:lnTo>
                  <a:pt x="50" y="505"/>
                </a:lnTo>
                <a:lnTo>
                  <a:pt x="69" y="492"/>
                </a:lnTo>
                <a:lnTo>
                  <a:pt x="40" y="452"/>
                </a:lnTo>
                <a:lnTo>
                  <a:pt x="36" y="438"/>
                </a:lnTo>
                <a:lnTo>
                  <a:pt x="35" y="396"/>
                </a:lnTo>
                <a:lnTo>
                  <a:pt x="32" y="381"/>
                </a:lnTo>
                <a:lnTo>
                  <a:pt x="29" y="361"/>
                </a:lnTo>
                <a:lnTo>
                  <a:pt x="16" y="339"/>
                </a:lnTo>
                <a:lnTo>
                  <a:pt x="26" y="300"/>
                </a:lnTo>
                <a:lnTo>
                  <a:pt x="28" y="298"/>
                </a:lnTo>
                <a:lnTo>
                  <a:pt x="35" y="277"/>
                </a:lnTo>
                <a:lnTo>
                  <a:pt x="49" y="229"/>
                </a:lnTo>
                <a:lnTo>
                  <a:pt x="65" y="217"/>
                </a:lnTo>
                <a:lnTo>
                  <a:pt x="55" y="98"/>
                </a:lnTo>
                <a:lnTo>
                  <a:pt x="62" y="91"/>
                </a:lnTo>
                <a:lnTo>
                  <a:pt x="126" y="31"/>
                </a:lnTo>
                <a:lnTo>
                  <a:pt x="134" y="23"/>
                </a:lnTo>
                <a:lnTo>
                  <a:pt x="185" y="0"/>
                </a:lnTo>
                <a:lnTo>
                  <a:pt x="248" y="27"/>
                </a:lnTo>
                <a:lnTo>
                  <a:pt x="258" y="28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414" name="Freeform 6"/>
          <p:cNvSpPr>
            <a:spLocks/>
          </p:cNvSpPr>
          <p:nvPr/>
        </p:nvSpPr>
        <p:spPr bwMode="auto">
          <a:xfrm>
            <a:off x="3879850" y="3890963"/>
            <a:ext cx="1360488" cy="1285875"/>
          </a:xfrm>
          <a:custGeom>
            <a:avLst/>
            <a:gdLst>
              <a:gd name="T0" fmla="*/ 2147483647 w 643"/>
              <a:gd name="T1" fmla="*/ 2147483647 h 1080"/>
              <a:gd name="T2" fmla="*/ 2147483647 w 643"/>
              <a:gd name="T3" fmla="*/ 2147483647 h 1080"/>
              <a:gd name="T4" fmla="*/ 2147483647 w 643"/>
              <a:gd name="T5" fmla="*/ 2147483647 h 1080"/>
              <a:gd name="T6" fmla="*/ 2147483647 w 643"/>
              <a:gd name="T7" fmla="*/ 2147483647 h 1080"/>
              <a:gd name="T8" fmla="*/ 2147483647 w 643"/>
              <a:gd name="T9" fmla="*/ 2147483647 h 1080"/>
              <a:gd name="T10" fmla="*/ 2147483647 w 643"/>
              <a:gd name="T11" fmla="*/ 2147483647 h 1080"/>
              <a:gd name="T12" fmla="*/ 2147483647 w 643"/>
              <a:gd name="T13" fmla="*/ 2147483647 h 1080"/>
              <a:gd name="T14" fmla="*/ 2147483647 w 643"/>
              <a:gd name="T15" fmla="*/ 2147483647 h 1080"/>
              <a:gd name="T16" fmla="*/ 2147483647 w 643"/>
              <a:gd name="T17" fmla="*/ 2147483647 h 1080"/>
              <a:gd name="T18" fmla="*/ 2147483647 w 643"/>
              <a:gd name="T19" fmla="*/ 2147483647 h 1080"/>
              <a:gd name="T20" fmla="*/ 2147483647 w 643"/>
              <a:gd name="T21" fmla="*/ 2147483647 h 1080"/>
              <a:gd name="T22" fmla="*/ 2147483647 w 643"/>
              <a:gd name="T23" fmla="*/ 2147483647 h 1080"/>
              <a:gd name="T24" fmla="*/ 2147483647 w 643"/>
              <a:gd name="T25" fmla="*/ 2147483647 h 1080"/>
              <a:gd name="T26" fmla="*/ 2147483647 w 643"/>
              <a:gd name="T27" fmla="*/ 2147483647 h 1080"/>
              <a:gd name="T28" fmla="*/ 2147483647 w 643"/>
              <a:gd name="T29" fmla="*/ 2147483647 h 1080"/>
              <a:gd name="T30" fmla="*/ 2147483647 w 643"/>
              <a:gd name="T31" fmla="*/ 2147483647 h 1080"/>
              <a:gd name="T32" fmla="*/ 2147483647 w 643"/>
              <a:gd name="T33" fmla="*/ 2147483647 h 1080"/>
              <a:gd name="T34" fmla="*/ 2147483647 w 643"/>
              <a:gd name="T35" fmla="*/ 2147483647 h 1080"/>
              <a:gd name="T36" fmla="*/ 2147483647 w 643"/>
              <a:gd name="T37" fmla="*/ 2147483647 h 1080"/>
              <a:gd name="T38" fmla="*/ 2147483647 w 643"/>
              <a:gd name="T39" fmla="*/ 2147483647 h 1080"/>
              <a:gd name="T40" fmla="*/ 2147483647 w 643"/>
              <a:gd name="T41" fmla="*/ 2147483647 h 1080"/>
              <a:gd name="T42" fmla="*/ 2147483647 w 643"/>
              <a:gd name="T43" fmla="*/ 2147483647 h 1080"/>
              <a:gd name="T44" fmla="*/ 2147483647 w 643"/>
              <a:gd name="T45" fmla="*/ 2147483647 h 1080"/>
              <a:gd name="T46" fmla="*/ 2147483647 w 643"/>
              <a:gd name="T47" fmla="*/ 2147483647 h 1080"/>
              <a:gd name="T48" fmla="*/ 2147483647 w 643"/>
              <a:gd name="T49" fmla="*/ 2147483647 h 1080"/>
              <a:gd name="T50" fmla="*/ 2147483647 w 643"/>
              <a:gd name="T51" fmla="*/ 2147483647 h 1080"/>
              <a:gd name="T52" fmla="*/ 0 w 643"/>
              <a:gd name="T53" fmla="*/ 2147483647 h 1080"/>
              <a:gd name="T54" fmla="*/ 2147483647 w 643"/>
              <a:gd name="T55" fmla="*/ 2147483647 h 1080"/>
              <a:gd name="T56" fmla="*/ 2147483647 w 643"/>
              <a:gd name="T57" fmla="*/ 2147483647 h 1080"/>
              <a:gd name="T58" fmla="*/ 2147483647 w 643"/>
              <a:gd name="T59" fmla="*/ 2147483647 h 1080"/>
              <a:gd name="T60" fmla="*/ 2147483647 w 643"/>
              <a:gd name="T61" fmla="*/ 2147483647 h 1080"/>
              <a:gd name="T62" fmla="*/ 2147483647 w 643"/>
              <a:gd name="T63" fmla="*/ 2147483647 h 1080"/>
              <a:gd name="T64" fmla="*/ 2147483647 w 643"/>
              <a:gd name="T65" fmla="*/ 2147483647 h 1080"/>
              <a:gd name="T66" fmla="*/ 2147483647 w 643"/>
              <a:gd name="T67" fmla="*/ 2147483647 h 1080"/>
              <a:gd name="T68" fmla="*/ 2147483647 w 643"/>
              <a:gd name="T69" fmla="*/ 2147483647 h 1080"/>
              <a:gd name="T70" fmla="*/ 2147483647 w 643"/>
              <a:gd name="T71" fmla="*/ 2147483647 h 1080"/>
              <a:gd name="T72" fmla="*/ 2147483647 w 643"/>
              <a:gd name="T73" fmla="*/ 2147483647 h 1080"/>
              <a:gd name="T74" fmla="*/ 2147483647 w 643"/>
              <a:gd name="T75" fmla="*/ 2147483647 h 1080"/>
              <a:gd name="T76" fmla="*/ 2147483647 w 643"/>
              <a:gd name="T77" fmla="*/ 2147483647 h 1080"/>
              <a:gd name="T78" fmla="*/ 2147483647 w 643"/>
              <a:gd name="T79" fmla="*/ 2147483647 h 1080"/>
              <a:gd name="T80" fmla="*/ 2147483647 w 643"/>
              <a:gd name="T81" fmla="*/ 2147483647 h 1080"/>
              <a:gd name="T82" fmla="*/ 2147483647 w 643"/>
              <a:gd name="T83" fmla="*/ 0 h 1080"/>
              <a:gd name="T84" fmla="*/ 2147483647 w 643"/>
              <a:gd name="T85" fmla="*/ 2147483647 h 1080"/>
              <a:gd name="T86" fmla="*/ 2147483647 w 643"/>
              <a:gd name="T87" fmla="*/ 2147483647 h 1080"/>
              <a:gd name="T88" fmla="*/ 2147483647 w 643"/>
              <a:gd name="T89" fmla="*/ 2147483647 h 1080"/>
              <a:gd name="T90" fmla="*/ 2147483647 w 643"/>
              <a:gd name="T91" fmla="*/ 2147483647 h 1080"/>
              <a:gd name="T92" fmla="*/ 2147483647 w 643"/>
              <a:gd name="T93" fmla="*/ 2147483647 h 1080"/>
              <a:gd name="T94" fmla="*/ 2147483647 w 643"/>
              <a:gd name="T95" fmla="*/ 2147483647 h 1080"/>
              <a:gd name="T96" fmla="*/ 2147483647 w 643"/>
              <a:gd name="T97" fmla="*/ 2147483647 h 1080"/>
              <a:gd name="T98" fmla="*/ 2147483647 w 643"/>
              <a:gd name="T99" fmla="*/ 2147483647 h 1080"/>
              <a:gd name="T100" fmla="*/ 2147483647 w 643"/>
              <a:gd name="T101" fmla="*/ 2147483647 h 1080"/>
              <a:gd name="T102" fmla="*/ 2147483647 w 643"/>
              <a:gd name="T103" fmla="*/ 2147483647 h 1080"/>
              <a:gd name="T104" fmla="*/ 2147483647 w 643"/>
              <a:gd name="T105" fmla="*/ 2147483647 h 1080"/>
              <a:gd name="T106" fmla="*/ 2147483647 w 643"/>
              <a:gd name="T107" fmla="*/ 2147483647 h 1080"/>
              <a:gd name="T108" fmla="*/ 2147483647 w 643"/>
              <a:gd name="T109" fmla="*/ 2147483647 h 1080"/>
              <a:gd name="T110" fmla="*/ 2147483647 w 643"/>
              <a:gd name="T111" fmla="*/ 2147483647 h 1080"/>
              <a:gd name="T112" fmla="*/ 2147483647 w 643"/>
              <a:gd name="T113" fmla="*/ 2147483647 h 1080"/>
              <a:gd name="T114" fmla="*/ 2147483647 w 643"/>
              <a:gd name="T115" fmla="*/ 2147483647 h 1080"/>
              <a:gd name="T116" fmla="*/ 2147483647 w 643"/>
              <a:gd name="T117" fmla="*/ 2147483647 h 1080"/>
              <a:gd name="T118" fmla="*/ 2147483647 w 643"/>
              <a:gd name="T119" fmla="*/ 2147483647 h 1080"/>
              <a:gd name="T120" fmla="*/ 2147483647 w 643"/>
              <a:gd name="T121" fmla="*/ 2147483647 h 1080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643"/>
              <a:gd name="T184" fmla="*/ 0 h 1080"/>
              <a:gd name="T185" fmla="*/ 643 w 643"/>
              <a:gd name="T186" fmla="*/ 1080 h 1080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643" h="1080">
                <a:moveTo>
                  <a:pt x="540" y="711"/>
                </a:moveTo>
                <a:lnTo>
                  <a:pt x="536" y="714"/>
                </a:lnTo>
                <a:lnTo>
                  <a:pt x="517" y="758"/>
                </a:lnTo>
                <a:lnTo>
                  <a:pt x="528" y="783"/>
                </a:lnTo>
                <a:lnTo>
                  <a:pt x="550" y="824"/>
                </a:lnTo>
                <a:lnTo>
                  <a:pt x="542" y="842"/>
                </a:lnTo>
                <a:lnTo>
                  <a:pt x="540" y="843"/>
                </a:lnTo>
                <a:lnTo>
                  <a:pt x="548" y="892"/>
                </a:lnTo>
                <a:lnTo>
                  <a:pt x="552" y="925"/>
                </a:lnTo>
                <a:lnTo>
                  <a:pt x="585" y="975"/>
                </a:lnTo>
                <a:lnTo>
                  <a:pt x="575" y="1004"/>
                </a:lnTo>
                <a:lnTo>
                  <a:pt x="573" y="1003"/>
                </a:lnTo>
                <a:lnTo>
                  <a:pt x="544" y="995"/>
                </a:lnTo>
                <a:lnTo>
                  <a:pt x="536" y="1009"/>
                </a:lnTo>
                <a:lnTo>
                  <a:pt x="491" y="988"/>
                </a:lnTo>
                <a:lnTo>
                  <a:pt x="459" y="939"/>
                </a:lnTo>
                <a:lnTo>
                  <a:pt x="430" y="922"/>
                </a:lnTo>
                <a:lnTo>
                  <a:pt x="428" y="928"/>
                </a:lnTo>
                <a:lnTo>
                  <a:pt x="405" y="969"/>
                </a:lnTo>
                <a:lnTo>
                  <a:pt x="380" y="959"/>
                </a:lnTo>
                <a:lnTo>
                  <a:pt x="343" y="973"/>
                </a:lnTo>
                <a:lnTo>
                  <a:pt x="342" y="978"/>
                </a:lnTo>
                <a:lnTo>
                  <a:pt x="324" y="1064"/>
                </a:lnTo>
                <a:lnTo>
                  <a:pt x="197" y="1080"/>
                </a:lnTo>
                <a:lnTo>
                  <a:pt x="197" y="1076"/>
                </a:lnTo>
                <a:lnTo>
                  <a:pt x="200" y="1040"/>
                </a:lnTo>
                <a:lnTo>
                  <a:pt x="172" y="1022"/>
                </a:lnTo>
                <a:lnTo>
                  <a:pt x="171" y="1019"/>
                </a:lnTo>
                <a:lnTo>
                  <a:pt x="166" y="994"/>
                </a:lnTo>
                <a:lnTo>
                  <a:pt x="178" y="979"/>
                </a:lnTo>
                <a:lnTo>
                  <a:pt x="208" y="991"/>
                </a:lnTo>
                <a:lnTo>
                  <a:pt x="209" y="969"/>
                </a:lnTo>
                <a:lnTo>
                  <a:pt x="202" y="951"/>
                </a:lnTo>
                <a:lnTo>
                  <a:pt x="214" y="917"/>
                </a:lnTo>
                <a:lnTo>
                  <a:pt x="214" y="916"/>
                </a:lnTo>
                <a:lnTo>
                  <a:pt x="202" y="894"/>
                </a:lnTo>
                <a:lnTo>
                  <a:pt x="164" y="904"/>
                </a:lnTo>
                <a:lnTo>
                  <a:pt x="140" y="874"/>
                </a:lnTo>
                <a:lnTo>
                  <a:pt x="114" y="842"/>
                </a:lnTo>
                <a:lnTo>
                  <a:pt x="133" y="813"/>
                </a:lnTo>
                <a:lnTo>
                  <a:pt x="140" y="823"/>
                </a:lnTo>
                <a:lnTo>
                  <a:pt x="167" y="786"/>
                </a:lnTo>
                <a:lnTo>
                  <a:pt x="161" y="788"/>
                </a:lnTo>
                <a:lnTo>
                  <a:pt x="153" y="746"/>
                </a:lnTo>
                <a:lnTo>
                  <a:pt x="146" y="738"/>
                </a:lnTo>
                <a:lnTo>
                  <a:pt x="116" y="707"/>
                </a:lnTo>
                <a:lnTo>
                  <a:pt x="97" y="720"/>
                </a:lnTo>
                <a:lnTo>
                  <a:pt x="65" y="709"/>
                </a:lnTo>
                <a:lnTo>
                  <a:pt x="54" y="674"/>
                </a:lnTo>
                <a:lnTo>
                  <a:pt x="35" y="677"/>
                </a:lnTo>
                <a:lnTo>
                  <a:pt x="32" y="677"/>
                </a:lnTo>
                <a:lnTo>
                  <a:pt x="6" y="653"/>
                </a:lnTo>
                <a:lnTo>
                  <a:pt x="1" y="617"/>
                </a:lnTo>
                <a:lnTo>
                  <a:pt x="0" y="615"/>
                </a:lnTo>
                <a:lnTo>
                  <a:pt x="32" y="573"/>
                </a:lnTo>
                <a:lnTo>
                  <a:pt x="75" y="579"/>
                </a:lnTo>
                <a:lnTo>
                  <a:pt x="79" y="562"/>
                </a:lnTo>
                <a:lnTo>
                  <a:pt x="117" y="560"/>
                </a:lnTo>
                <a:lnTo>
                  <a:pt x="120" y="549"/>
                </a:lnTo>
                <a:lnTo>
                  <a:pt x="130" y="502"/>
                </a:lnTo>
                <a:lnTo>
                  <a:pt x="120" y="485"/>
                </a:lnTo>
                <a:lnTo>
                  <a:pt x="128" y="470"/>
                </a:lnTo>
                <a:lnTo>
                  <a:pt x="118" y="444"/>
                </a:lnTo>
                <a:lnTo>
                  <a:pt x="87" y="372"/>
                </a:lnTo>
                <a:lnTo>
                  <a:pt x="108" y="361"/>
                </a:lnTo>
                <a:lnTo>
                  <a:pt x="84" y="330"/>
                </a:lnTo>
                <a:lnTo>
                  <a:pt x="83" y="318"/>
                </a:lnTo>
                <a:lnTo>
                  <a:pt x="80" y="307"/>
                </a:lnTo>
                <a:lnTo>
                  <a:pt x="75" y="275"/>
                </a:lnTo>
                <a:lnTo>
                  <a:pt x="92" y="251"/>
                </a:lnTo>
                <a:lnTo>
                  <a:pt x="99" y="243"/>
                </a:lnTo>
                <a:lnTo>
                  <a:pt x="142" y="226"/>
                </a:lnTo>
                <a:lnTo>
                  <a:pt x="176" y="234"/>
                </a:lnTo>
                <a:lnTo>
                  <a:pt x="177" y="234"/>
                </a:lnTo>
                <a:lnTo>
                  <a:pt x="184" y="171"/>
                </a:lnTo>
                <a:lnTo>
                  <a:pt x="188" y="130"/>
                </a:lnTo>
                <a:lnTo>
                  <a:pt x="189" y="126"/>
                </a:lnTo>
                <a:lnTo>
                  <a:pt x="221" y="88"/>
                </a:lnTo>
                <a:lnTo>
                  <a:pt x="244" y="79"/>
                </a:lnTo>
                <a:lnTo>
                  <a:pt x="245" y="80"/>
                </a:lnTo>
                <a:lnTo>
                  <a:pt x="270" y="71"/>
                </a:lnTo>
                <a:lnTo>
                  <a:pt x="281" y="12"/>
                </a:lnTo>
                <a:lnTo>
                  <a:pt x="304" y="0"/>
                </a:lnTo>
                <a:lnTo>
                  <a:pt x="306" y="0"/>
                </a:lnTo>
                <a:lnTo>
                  <a:pt x="322" y="12"/>
                </a:lnTo>
                <a:lnTo>
                  <a:pt x="375" y="50"/>
                </a:lnTo>
                <a:lnTo>
                  <a:pt x="411" y="51"/>
                </a:lnTo>
                <a:lnTo>
                  <a:pt x="426" y="57"/>
                </a:lnTo>
                <a:lnTo>
                  <a:pt x="450" y="97"/>
                </a:lnTo>
                <a:lnTo>
                  <a:pt x="497" y="94"/>
                </a:lnTo>
                <a:lnTo>
                  <a:pt x="487" y="133"/>
                </a:lnTo>
                <a:lnTo>
                  <a:pt x="500" y="155"/>
                </a:lnTo>
                <a:lnTo>
                  <a:pt x="503" y="175"/>
                </a:lnTo>
                <a:lnTo>
                  <a:pt x="506" y="190"/>
                </a:lnTo>
                <a:lnTo>
                  <a:pt x="507" y="232"/>
                </a:lnTo>
                <a:lnTo>
                  <a:pt x="511" y="246"/>
                </a:lnTo>
                <a:lnTo>
                  <a:pt x="540" y="286"/>
                </a:lnTo>
                <a:lnTo>
                  <a:pt x="521" y="299"/>
                </a:lnTo>
                <a:lnTo>
                  <a:pt x="534" y="314"/>
                </a:lnTo>
                <a:lnTo>
                  <a:pt x="527" y="341"/>
                </a:lnTo>
                <a:lnTo>
                  <a:pt x="471" y="344"/>
                </a:lnTo>
                <a:lnTo>
                  <a:pt x="478" y="354"/>
                </a:lnTo>
                <a:lnTo>
                  <a:pt x="511" y="392"/>
                </a:lnTo>
                <a:lnTo>
                  <a:pt x="544" y="430"/>
                </a:lnTo>
                <a:lnTo>
                  <a:pt x="564" y="421"/>
                </a:lnTo>
                <a:lnTo>
                  <a:pt x="566" y="423"/>
                </a:lnTo>
                <a:lnTo>
                  <a:pt x="591" y="466"/>
                </a:lnTo>
                <a:lnTo>
                  <a:pt x="600" y="515"/>
                </a:lnTo>
                <a:lnTo>
                  <a:pt x="594" y="524"/>
                </a:lnTo>
                <a:lnTo>
                  <a:pt x="570" y="544"/>
                </a:lnTo>
                <a:lnTo>
                  <a:pt x="570" y="546"/>
                </a:lnTo>
                <a:lnTo>
                  <a:pt x="570" y="560"/>
                </a:lnTo>
                <a:lnTo>
                  <a:pt x="589" y="569"/>
                </a:lnTo>
                <a:lnTo>
                  <a:pt x="605" y="584"/>
                </a:lnTo>
                <a:lnTo>
                  <a:pt x="619" y="584"/>
                </a:lnTo>
                <a:lnTo>
                  <a:pt x="630" y="594"/>
                </a:lnTo>
                <a:lnTo>
                  <a:pt x="618" y="607"/>
                </a:lnTo>
                <a:lnTo>
                  <a:pt x="643" y="637"/>
                </a:lnTo>
                <a:lnTo>
                  <a:pt x="621" y="646"/>
                </a:lnTo>
                <a:lnTo>
                  <a:pt x="617" y="656"/>
                </a:lnTo>
                <a:lnTo>
                  <a:pt x="604" y="702"/>
                </a:lnTo>
                <a:lnTo>
                  <a:pt x="576" y="686"/>
                </a:lnTo>
                <a:lnTo>
                  <a:pt x="540" y="711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415" name="Freeform 7"/>
          <p:cNvSpPr>
            <a:spLocks/>
          </p:cNvSpPr>
          <p:nvPr/>
        </p:nvSpPr>
        <p:spPr bwMode="auto">
          <a:xfrm>
            <a:off x="5421313" y="5114925"/>
            <a:ext cx="1174750" cy="541338"/>
          </a:xfrm>
          <a:custGeom>
            <a:avLst/>
            <a:gdLst>
              <a:gd name="T0" fmla="*/ 2147483647 w 555"/>
              <a:gd name="T1" fmla="*/ 2147483647 h 455"/>
              <a:gd name="T2" fmla="*/ 2147483647 w 555"/>
              <a:gd name="T3" fmla="*/ 2147483647 h 455"/>
              <a:gd name="T4" fmla="*/ 2147483647 w 555"/>
              <a:gd name="T5" fmla="*/ 2147483647 h 455"/>
              <a:gd name="T6" fmla="*/ 2147483647 w 555"/>
              <a:gd name="T7" fmla="*/ 2147483647 h 455"/>
              <a:gd name="T8" fmla="*/ 2147483647 w 555"/>
              <a:gd name="T9" fmla="*/ 2147483647 h 455"/>
              <a:gd name="T10" fmla="*/ 2147483647 w 555"/>
              <a:gd name="T11" fmla="*/ 2147483647 h 455"/>
              <a:gd name="T12" fmla="*/ 2147483647 w 555"/>
              <a:gd name="T13" fmla="*/ 2147483647 h 455"/>
              <a:gd name="T14" fmla="*/ 2147483647 w 555"/>
              <a:gd name="T15" fmla="*/ 2147483647 h 455"/>
              <a:gd name="T16" fmla="*/ 2147483647 w 555"/>
              <a:gd name="T17" fmla="*/ 2147483647 h 455"/>
              <a:gd name="T18" fmla="*/ 2147483647 w 555"/>
              <a:gd name="T19" fmla="*/ 2147483647 h 455"/>
              <a:gd name="T20" fmla="*/ 2147483647 w 555"/>
              <a:gd name="T21" fmla="*/ 2147483647 h 455"/>
              <a:gd name="T22" fmla="*/ 2147483647 w 555"/>
              <a:gd name="T23" fmla="*/ 2147483647 h 455"/>
              <a:gd name="T24" fmla="*/ 2147483647 w 555"/>
              <a:gd name="T25" fmla="*/ 2147483647 h 455"/>
              <a:gd name="T26" fmla="*/ 2147483647 w 555"/>
              <a:gd name="T27" fmla="*/ 2147483647 h 455"/>
              <a:gd name="T28" fmla="*/ 2147483647 w 555"/>
              <a:gd name="T29" fmla="*/ 2147483647 h 455"/>
              <a:gd name="T30" fmla="*/ 2147483647 w 555"/>
              <a:gd name="T31" fmla="*/ 2147483647 h 455"/>
              <a:gd name="T32" fmla="*/ 2147483647 w 555"/>
              <a:gd name="T33" fmla="*/ 2147483647 h 455"/>
              <a:gd name="T34" fmla="*/ 2147483647 w 555"/>
              <a:gd name="T35" fmla="*/ 2147483647 h 455"/>
              <a:gd name="T36" fmla="*/ 2147483647 w 555"/>
              <a:gd name="T37" fmla="*/ 2147483647 h 455"/>
              <a:gd name="T38" fmla="*/ 2147483647 w 555"/>
              <a:gd name="T39" fmla="*/ 2147483647 h 455"/>
              <a:gd name="T40" fmla="*/ 2147483647 w 555"/>
              <a:gd name="T41" fmla="*/ 2147483647 h 455"/>
              <a:gd name="T42" fmla="*/ 2147483647 w 555"/>
              <a:gd name="T43" fmla="*/ 2147483647 h 455"/>
              <a:gd name="T44" fmla="*/ 2147483647 w 555"/>
              <a:gd name="T45" fmla="*/ 2147483647 h 455"/>
              <a:gd name="T46" fmla="*/ 2147483647 w 555"/>
              <a:gd name="T47" fmla="*/ 2147483647 h 455"/>
              <a:gd name="T48" fmla="*/ 2147483647 w 555"/>
              <a:gd name="T49" fmla="*/ 2147483647 h 455"/>
              <a:gd name="T50" fmla="*/ 2147483647 w 555"/>
              <a:gd name="T51" fmla="*/ 2147483647 h 455"/>
              <a:gd name="T52" fmla="*/ 2147483647 w 555"/>
              <a:gd name="T53" fmla="*/ 2147483647 h 455"/>
              <a:gd name="T54" fmla="*/ 2147483647 w 555"/>
              <a:gd name="T55" fmla="*/ 2147483647 h 455"/>
              <a:gd name="T56" fmla="*/ 0 w 555"/>
              <a:gd name="T57" fmla="*/ 2147483647 h 455"/>
              <a:gd name="T58" fmla="*/ 2147483647 w 555"/>
              <a:gd name="T59" fmla="*/ 2147483647 h 455"/>
              <a:gd name="T60" fmla="*/ 2147483647 w 555"/>
              <a:gd name="T61" fmla="*/ 2147483647 h 455"/>
              <a:gd name="T62" fmla="*/ 2147483647 w 555"/>
              <a:gd name="T63" fmla="*/ 2147483647 h 455"/>
              <a:gd name="T64" fmla="*/ 2147483647 w 555"/>
              <a:gd name="T65" fmla="*/ 2147483647 h 455"/>
              <a:gd name="T66" fmla="*/ 2147483647 w 555"/>
              <a:gd name="T67" fmla="*/ 2147483647 h 455"/>
              <a:gd name="T68" fmla="*/ 2147483647 w 555"/>
              <a:gd name="T69" fmla="*/ 2147483647 h 455"/>
              <a:gd name="T70" fmla="*/ 2147483647 w 555"/>
              <a:gd name="T71" fmla="*/ 2147483647 h 455"/>
              <a:gd name="T72" fmla="*/ 2147483647 w 555"/>
              <a:gd name="T73" fmla="*/ 2147483647 h 455"/>
              <a:gd name="T74" fmla="*/ 2147483647 w 555"/>
              <a:gd name="T75" fmla="*/ 2147483647 h 455"/>
              <a:gd name="T76" fmla="*/ 2147483647 w 555"/>
              <a:gd name="T77" fmla="*/ 2147483647 h 455"/>
              <a:gd name="T78" fmla="*/ 2147483647 w 555"/>
              <a:gd name="T79" fmla="*/ 2147483647 h 455"/>
              <a:gd name="T80" fmla="*/ 2147483647 w 555"/>
              <a:gd name="T81" fmla="*/ 2147483647 h 455"/>
              <a:gd name="T82" fmla="*/ 2147483647 w 555"/>
              <a:gd name="T83" fmla="*/ 2147483647 h 455"/>
              <a:gd name="T84" fmla="*/ 2147483647 w 555"/>
              <a:gd name="T85" fmla="*/ 2147483647 h 455"/>
              <a:gd name="T86" fmla="*/ 2147483647 w 555"/>
              <a:gd name="T87" fmla="*/ 2147483647 h 455"/>
              <a:gd name="T88" fmla="*/ 2147483647 w 555"/>
              <a:gd name="T89" fmla="*/ 2147483647 h 455"/>
              <a:gd name="T90" fmla="*/ 2147483647 w 555"/>
              <a:gd name="T91" fmla="*/ 2147483647 h 455"/>
              <a:gd name="T92" fmla="*/ 2147483647 w 555"/>
              <a:gd name="T93" fmla="*/ 2147483647 h 455"/>
              <a:gd name="T94" fmla="*/ 2147483647 w 555"/>
              <a:gd name="T95" fmla="*/ 2147483647 h 455"/>
              <a:gd name="T96" fmla="*/ 2147483647 w 555"/>
              <a:gd name="T97" fmla="*/ 2147483647 h 455"/>
              <a:gd name="T98" fmla="*/ 2147483647 w 555"/>
              <a:gd name="T99" fmla="*/ 2147483647 h 455"/>
              <a:gd name="T100" fmla="*/ 2147483647 w 555"/>
              <a:gd name="T101" fmla="*/ 0 h 455"/>
              <a:gd name="T102" fmla="*/ 2147483647 w 555"/>
              <a:gd name="T103" fmla="*/ 2147483647 h 455"/>
              <a:gd name="T104" fmla="*/ 2147483647 w 555"/>
              <a:gd name="T105" fmla="*/ 2147483647 h 455"/>
              <a:gd name="T106" fmla="*/ 2147483647 w 555"/>
              <a:gd name="T107" fmla="*/ 2147483647 h 455"/>
              <a:gd name="T108" fmla="*/ 2147483647 w 555"/>
              <a:gd name="T109" fmla="*/ 2147483647 h 455"/>
              <a:gd name="T110" fmla="*/ 2147483647 w 555"/>
              <a:gd name="T111" fmla="*/ 2147483647 h 455"/>
              <a:gd name="T112" fmla="*/ 2147483647 w 555"/>
              <a:gd name="T113" fmla="*/ 2147483647 h 455"/>
              <a:gd name="T114" fmla="*/ 2147483647 w 555"/>
              <a:gd name="T115" fmla="*/ 2147483647 h 455"/>
              <a:gd name="T116" fmla="*/ 2147483647 w 555"/>
              <a:gd name="T117" fmla="*/ 2147483647 h 455"/>
              <a:gd name="T118" fmla="*/ 2147483647 w 555"/>
              <a:gd name="T119" fmla="*/ 2147483647 h 455"/>
              <a:gd name="T120" fmla="*/ 2147483647 w 555"/>
              <a:gd name="T121" fmla="*/ 2147483647 h 455"/>
              <a:gd name="T122" fmla="*/ 2147483647 w 555"/>
              <a:gd name="T123" fmla="*/ 2147483647 h 455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555"/>
              <a:gd name="T187" fmla="*/ 0 h 455"/>
              <a:gd name="T188" fmla="*/ 555 w 555"/>
              <a:gd name="T189" fmla="*/ 455 h 455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555" h="455">
                <a:moveTo>
                  <a:pt x="406" y="230"/>
                </a:moveTo>
                <a:lnTo>
                  <a:pt x="403" y="230"/>
                </a:lnTo>
                <a:lnTo>
                  <a:pt x="393" y="251"/>
                </a:lnTo>
                <a:lnTo>
                  <a:pt x="384" y="273"/>
                </a:lnTo>
                <a:lnTo>
                  <a:pt x="383" y="275"/>
                </a:lnTo>
                <a:lnTo>
                  <a:pt x="382" y="278"/>
                </a:lnTo>
                <a:lnTo>
                  <a:pt x="375" y="304"/>
                </a:lnTo>
                <a:lnTo>
                  <a:pt x="346" y="308"/>
                </a:lnTo>
                <a:lnTo>
                  <a:pt x="314" y="335"/>
                </a:lnTo>
                <a:lnTo>
                  <a:pt x="310" y="339"/>
                </a:lnTo>
                <a:lnTo>
                  <a:pt x="284" y="366"/>
                </a:lnTo>
                <a:lnTo>
                  <a:pt x="281" y="370"/>
                </a:lnTo>
                <a:lnTo>
                  <a:pt x="268" y="395"/>
                </a:lnTo>
                <a:lnTo>
                  <a:pt x="222" y="440"/>
                </a:lnTo>
                <a:lnTo>
                  <a:pt x="210" y="455"/>
                </a:lnTo>
                <a:lnTo>
                  <a:pt x="188" y="439"/>
                </a:lnTo>
                <a:lnTo>
                  <a:pt x="177" y="414"/>
                </a:lnTo>
                <a:lnTo>
                  <a:pt x="152" y="409"/>
                </a:lnTo>
                <a:lnTo>
                  <a:pt x="139" y="385"/>
                </a:lnTo>
                <a:lnTo>
                  <a:pt x="139" y="387"/>
                </a:lnTo>
                <a:lnTo>
                  <a:pt x="107" y="387"/>
                </a:lnTo>
                <a:lnTo>
                  <a:pt x="78" y="372"/>
                </a:lnTo>
                <a:lnTo>
                  <a:pt x="77" y="370"/>
                </a:lnTo>
                <a:lnTo>
                  <a:pt x="64" y="351"/>
                </a:lnTo>
                <a:lnTo>
                  <a:pt x="23" y="340"/>
                </a:lnTo>
                <a:lnTo>
                  <a:pt x="6" y="321"/>
                </a:lnTo>
                <a:lnTo>
                  <a:pt x="9" y="318"/>
                </a:lnTo>
                <a:lnTo>
                  <a:pt x="25" y="308"/>
                </a:lnTo>
                <a:lnTo>
                  <a:pt x="0" y="283"/>
                </a:lnTo>
                <a:lnTo>
                  <a:pt x="8" y="254"/>
                </a:lnTo>
                <a:lnTo>
                  <a:pt x="28" y="243"/>
                </a:lnTo>
                <a:lnTo>
                  <a:pt x="15" y="207"/>
                </a:lnTo>
                <a:lnTo>
                  <a:pt x="48" y="196"/>
                </a:lnTo>
                <a:lnTo>
                  <a:pt x="76" y="156"/>
                </a:lnTo>
                <a:lnTo>
                  <a:pt x="98" y="155"/>
                </a:lnTo>
                <a:lnTo>
                  <a:pt x="115" y="125"/>
                </a:lnTo>
                <a:lnTo>
                  <a:pt x="144" y="123"/>
                </a:lnTo>
                <a:lnTo>
                  <a:pt x="155" y="106"/>
                </a:lnTo>
                <a:lnTo>
                  <a:pt x="186" y="110"/>
                </a:lnTo>
                <a:lnTo>
                  <a:pt x="190" y="110"/>
                </a:lnTo>
                <a:lnTo>
                  <a:pt x="269" y="100"/>
                </a:lnTo>
                <a:lnTo>
                  <a:pt x="271" y="100"/>
                </a:lnTo>
                <a:lnTo>
                  <a:pt x="306" y="55"/>
                </a:lnTo>
                <a:lnTo>
                  <a:pt x="320" y="23"/>
                </a:lnTo>
                <a:lnTo>
                  <a:pt x="348" y="40"/>
                </a:lnTo>
                <a:lnTo>
                  <a:pt x="404" y="36"/>
                </a:lnTo>
                <a:lnTo>
                  <a:pt x="409" y="15"/>
                </a:lnTo>
                <a:lnTo>
                  <a:pt x="410" y="10"/>
                </a:lnTo>
                <a:lnTo>
                  <a:pt x="430" y="12"/>
                </a:lnTo>
                <a:lnTo>
                  <a:pt x="459" y="15"/>
                </a:lnTo>
                <a:lnTo>
                  <a:pt x="510" y="0"/>
                </a:lnTo>
                <a:lnTo>
                  <a:pt x="507" y="17"/>
                </a:lnTo>
                <a:lnTo>
                  <a:pt x="510" y="18"/>
                </a:lnTo>
                <a:lnTo>
                  <a:pt x="555" y="66"/>
                </a:lnTo>
                <a:lnTo>
                  <a:pt x="548" y="78"/>
                </a:lnTo>
                <a:lnTo>
                  <a:pt x="508" y="151"/>
                </a:lnTo>
                <a:lnTo>
                  <a:pt x="474" y="175"/>
                </a:lnTo>
                <a:lnTo>
                  <a:pt x="473" y="176"/>
                </a:lnTo>
                <a:lnTo>
                  <a:pt x="444" y="199"/>
                </a:lnTo>
                <a:lnTo>
                  <a:pt x="438" y="204"/>
                </a:lnTo>
                <a:lnTo>
                  <a:pt x="418" y="214"/>
                </a:lnTo>
                <a:lnTo>
                  <a:pt x="406" y="23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416" name="Freeform 8"/>
          <p:cNvSpPr>
            <a:spLocks/>
          </p:cNvSpPr>
          <p:nvPr/>
        </p:nvSpPr>
        <p:spPr bwMode="auto">
          <a:xfrm>
            <a:off x="3371850" y="3535363"/>
            <a:ext cx="1023938" cy="655637"/>
          </a:xfrm>
          <a:custGeom>
            <a:avLst/>
            <a:gdLst>
              <a:gd name="T0" fmla="*/ 2147483647 w 484"/>
              <a:gd name="T1" fmla="*/ 2147483647 h 550"/>
              <a:gd name="T2" fmla="*/ 2147483647 w 484"/>
              <a:gd name="T3" fmla="*/ 2147483647 h 550"/>
              <a:gd name="T4" fmla="*/ 2147483647 w 484"/>
              <a:gd name="T5" fmla="*/ 2147483647 h 550"/>
              <a:gd name="T6" fmla="*/ 2147483647 w 484"/>
              <a:gd name="T7" fmla="*/ 2147483647 h 550"/>
              <a:gd name="T8" fmla="*/ 0 w 484"/>
              <a:gd name="T9" fmla="*/ 2147483647 h 550"/>
              <a:gd name="T10" fmla="*/ 2147483647 w 484"/>
              <a:gd name="T11" fmla="*/ 2147483647 h 550"/>
              <a:gd name="T12" fmla="*/ 2147483647 w 484"/>
              <a:gd name="T13" fmla="*/ 2147483647 h 550"/>
              <a:gd name="T14" fmla="*/ 2147483647 w 484"/>
              <a:gd name="T15" fmla="*/ 2147483647 h 550"/>
              <a:gd name="T16" fmla="*/ 2147483647 w 484"/>
              <a:gd name="T17" fmla="*/ 2147483647 h 550"/>
              <a:gd name="T18" fmla="*/ 2147483647 w 484"/>
              <a:gd name="T19" fmla="*/ 2147483647 h 550"/>
              <a:gd name="T20" fmla="*/ 2147483647 w 484"/>
              <a:gd name="T21" fmla="*/ 2147483647 h 550"/>
              <a:gd name="T22" fmla="*/ 2147483647 w 484"/>
              <a:gd name="T23" fmla="*/ 2147483647 h 550"/>
              <a:gd name="T24" fmla="*/ 2147483647 w 484"/>
              <a:gd name="T25" fmla="*/ 2147483647 h 550"/>
              <a:gd name="T26" fmla="*/ 2147483647 w 484"/>
              <a:gd name="T27" fmla="*/ 2147483647 h 550"/>
              <a:gd name="T28" fmla="*/ 2147483647 w 484"/>
              <a:gd name="T29" fmla="*/ 2147483647 h 550"/>
              <a:gd name="T30" fmla="*/ 2147483647 w 484"/>
              <a:gd name="T31" fmla="*/ 2147483647 h 550"/>
              <a:gd name="T32" fmla="*/ 2147483647 w 484"/>
              <a:gd name="T33" fmla="*/ 2147483647 h 550"/>
              <a:gd name="T34" fmla="*/ 2147483647 w 484"/>
              <a:gd name="T35" fmla="*/ 2147483647 h 550"/>
              <a:gd name="T36" fmla="*/ 2147483647 w 484"/>
              <a:gd name="T37" fmla="*/ 2147483647 h 550"/>
              <a:gd name="T38" fmla="*/ 2147483647 w 484"/>
              <a:gd name="T39" fmla="*/ 2147483647 h 550"/>
              <a:gd name="T40" fmla="*/ 2147483647 w 484"/>
              <a:gd name="T41" fmla="*/ 2147483647 h 550"/>
              <a:gd name="T42" fmla="*/ 2147483647 w 484"/>
              <a:gd name="T43" fmla="*/ 2147483647 h 550"/>
              <a:gd name="T44" fmla="*/ 2147483647 w 484"/>
              <a:gd name="T45" fmla="*/ 2147483647 h 550"/>
              <a:gd name="T46" fmla="*/ 2147483647 w 484"/>
              <a:gd name="T47" fmla="*/ 2147483647 h 550"/>
              <a:gd name="T48" fmla="*/ 2147483647 w 484"/>
              <a:gd name="T49" fmla="*/ 0 h 550"/>
              <a:gd name="T50" fmla="*/ 2147483647 w 484"/>
              <a:gd name="T51" fmla="*/ 2147483647 h 550"/>
              <a:gd name="T52" fmla="*/ 2147483647 w 484"/>
              <a:gd name="T53" fmla="*/ 2147483647 h 550"/>
              <a:gd name="T54" fmla="*/ 2147483647 w 484"/>
              <a:gd name="T55" fmla="*/ 2147483647 h 550"/>
              <a:gd name="T56" fmla="*/ 2147483647 w 484"/>
              <a:gd name="T57" fmla="*/ 2147483647 h 550"/>
              <a:gd name="T58" fmla="*/ 2147483647 w 484"/>
              <a:gd name="T59" fmla="*/ 2147483647 h 550"/>
              <a:gd name="T60" fmla="*/ 2147483647 w 484"/>
              <a:gd name="T61" fmla="*/ 2147483647 h 550"/>
              <a:gd name="T62" fmla="*/ 2147483647 w 484"/>
              <a:gd name="T63" fmla="*/ 2147483647 h 550"/>
              <a:gd name="T64" fmla="*/ 2147483647 w 484"/>
              <a:gd name="T65" fmla="*/ 2147483647 h 550"/>
              <a:gd name="T66" fmla="*/ 2147483647 w 484"/>
              <a:gd name="T67" fmla="*/ 2147483647 h 550"/>
              <a:gd name="T68" fmla="*/ 2147483647 w 484"/>
              <a:gd name="T69" fmla="*/ 2147483647 h 550"/>
              <a:gd name="T70" fmla="*/ 2147483647 w 484"/>
              <a:gd name="T71" fmla="*/ 2147483647 h 550"/>
              <a:gd name="T72" fmla="*/ 2147483647 w 484"/>
              <a:gd name="T73" fmla="*/ 2147483647 h 550"/>
              <a:gd name="T74" fmla="*/ 2147483647 w 484"/>
              <a:gd name="T75" fmla="*/ 2147483647 h 550"/>
              <a:gd name="T76" fmla="*/ 2147483647 w 484"/>
              <a:gd name="T77" fmla="*/ 2147483647 h 550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484"/>
              <a:gd name="T118" fmla="*/ 0 h 550"/>
              <a:gd name="T119" fmla="*/ 484 w 484"/>
              <a:gd name="T120" fmla="*/ 550 h 550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484" h="550">
                <a:moveTo>
                  <a:pt x="184" y="398"/>
                </a:moveTo>
                <a:lnTo>
                  <a:pt x="160" y="370"/>
                </a:lnTo>
                <a:lnTo>
                  <a:pt x="126" y="352"/>
                </a:lnTo>
                <a:lnTo>
                  <a:pt x="125" y="350"/>
                </a:lnTo>
                <a:lnTo>
                  <a:pt x="77" y="271"/>
                </a:lnTo>
                <a:lnTo>
                  <a:pt x="40" y="252"/>
                </a:lnTo>
                <a:lnTo>
                  <a:pt x="8" y="214"/>
                </a:lnTo>
                <a:lnTo>
                  <a:pt x="30" y="194"/>
                </a:lnTo>
                <a:lnTo>
                  <a:pt x="26" y="196"/>
                </a:lnTo>
                <a:lnTo>
                  <a:pt x="0" y="140"/>
                </a:lnTo>
                <a:lnTo>
                  <a:pt x="1" y="139"/>
                </a:lnTo>
                <a:lnTo>
                  <a:pt x="3" y="138"/>
                </a:lnTo>
                <a:lnTo>
                  <a:pt x="14" y="134"/>
                </a:lnTo>
                <a:lnTo>
                  <a:pt x="24" y="135"/>
                </a:lnTo>
                <a:lnTo>
                  <a:pt x="28" y="138"/>
                </a:lnTo>
                <a:lnTo>
                  <a:pt x="38" y="152"/>
                </a:lnTo>
                <a:lnTo>
                  <a:pt x="42" y="152"/>
                </a:lnTo>
                <a:lnTo>
                  <a:pt x="49" y="147"/>
                </a:lnTo>
                <a:lnTo>
                  <a:pt x="52" y="139"/>
                </a:lnTo>
                <a:lnTo>
                  <a:pt x="56" y="135"/>
                </a:lnTo>
                <a:lnTo>
                  <a:pt x="64" y="134"/>
                </a:lnTo>
                <a:lnTo>
                  <a:pt x="77" y="130"/>
                </a:lnTo>
                <a:lnTo>
                  <a:pt x="86" y="130"/>
                </a:lnTo>
                <a:lnTo>
                  <a:pt x="95" y="130"/>
                </a:lnTo>
                <a:lnTo>
                  <a:pt x="97" y="130"/>
                </a:lnTo>
                <a:lnTo>
                  <a:pt x="98" y="132"/>
                </a:lnTo>
                <a:lnTo>
                  <a:pt x="105" y="130"/>
                </a:lnTo>
                <a:lnTo>
                  <a:pt x="107" y="129"/>
                </a:lnTo>
                <a:lnTo>
                  <a:pt x="114" y="129"/>
                </a:lnTo>
                <a:lnTo>
                  <a:pt x="129" y="129"/>
                </a:lnTo>
                <a:lnTo>
                  <a:pt x="132" y="126"/>
                </a:lnTo>
                <a:lnTo>
                  <a:pt x="134" y="122"/>
                </a:lnTo>
                <a:lnTo>
                  <a:pt x="134" y="114"/>
                </a:lnTo>
                <a:lnTo>
                  <a:pt x="131" y="103"/>
                </a:lnTo>
                <a:lnTo>
                  <a:pt x="129" y="66"/>
                </a:lnTo>
                <a:lnTo>
                  <a:pt x="132" y="55"/>
                </a:lnTo>
                <a:lnTo>
                  <a:pt x="142" y="48"/>
                </a:lnTo>
                <a:lnTo>
                  <a:pt x="147" y="48"/>
                </a:lnTo>
                <a:lnTo>
                  <a:pt x="150" y="50"/>
                </a:lnTo>
                <a:lnTo>
                  <a:pt x="162" y="60"/>
                </a:lnTo>
                <a:lnTo>
                  <a:pt x="169" y="65"/>
                </a:lnTo>
                <a:lnTo>
                  <a:pt x="177" y="66"/>
                </a:lnTo>
                <a:lnTo>
                  <a:pt x="180" y="62"/>
                </a:lnTo>
                <a:lnTo>
                  <a:pt x="180" y="61"/>
                </a:lnTo>
                <a:lnTo>
                  <a:pt x="183" y="55"/>
                </a:lnTo>
                <a:lnTo>
                  <a:pt x="183" y="37"/>
                </a:lnTo>
                <a:lnTo>
                  <a:pt x="183" y="28"/>
                </a:lnTo>
                <a:lnTo>
                  <a:pt x="190" y="20"/>
                </a:lnTo>
                <a:lnTo>
                  <a:pt x="192" y="19"/>
                </a:lnTo>
                <a:lnTo>
                  <a:pt x="204" y="0"/>
                </a:lnTo>
                <a:lnTo>
                  <a:pt x="207" y="4"/>
                </a:lnTo>
                <a:lnTo>
                  <a:pt x="288" y="63"/>
                </a:lnTo>
                <a:lnTo>
                  <a:pt x="301" y="104"/>
                </a:lnTo>
                <a:lnTo>
                  <a:pt x="306" y="121"/>
                </a:lnTo>
                <a:lnTo>
                  <a:pt x="321" y="130"/>
                </a:lnTo>
                <a:lnTo>
                  <a:pt x="336" y="166"/>
                </a:lnTo>
                <a:lnTo>
                  <a:pt x="354" y="173"/>
                </a:lnTo>
                <a:lnTo>
                  <a:pt x="356" y="175"/>
                </a:lnTo>
                <a:lnTo>
                  <a:pt x="358" y="181"/>
                </a:lnTo>
                <a:lnTo>
                  <a:pt x="382" y="252"/>
                </a:lnTo>
                <a:lnTo>
                  <a:pt x="399" y="280"/>
                </a:lnTo>
                <a:lnTo>
                  <a:pt x="434" y="312"/>
                </a:lnTo>
                <a:lnTo>
                  <a:pt x="484" y="378"/>
                </a:lnTo>
                <a:lnTo>
                  <a:pt x="461" y="387"/>
                </a:lnTo>
                <a:lnTo>
                  <a:pt x="429" y="425"/>
                </a:lnTo>
                <a:lnTo>
                  <a:pt x="428" y="429"/>
                </a:lnTo>
                <a:lnTo>
                  <a:pt x="424" y="470"/>
                </a:lnTo>
                <a:lnTo>
                  <a:pt x="417" y="533"/>
                </a:lnTo>
                <a:lnTo>
                  <a:pt x="416" y="533"/>
                </a:lnTo>
                <a:lnTo>
                  <a:pt x="382" y="525"/>
                </a:lnTo>
                <a:lnTo>
                  <a:pt x="339" y="542"/>
                </a:lnTo>
                <a:lnTo>
                  <a:pt x="332" y="550"/>
                </a:lnTo>
                <a:lnTo>
                  <a:pt x="290" y="524"/>
                </a:lnTo>
                <a:lnTo>
                  <a:pt x="293" y="523"/>
                </a:lnTo>
                <a:lnTo>
                  <a:pt x="307" y="517"/>
                </a:lnTo>
                <a:lnTo>
                  <a:pt x="259" y="459"/>
                </a:lnTo>
                <a:lnTo>
                  <a:pt x="227" y="453"/>
                </a:lnTo>
                <a:lnTo>
                  <a:pt x="226" y="452"/>
                </a:lnTo>
                <a:lnTo>
                  <a:pt x="184" y="398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417" name="Freeform 9"/>
          <p:cNvSpPr>
            <a:spLocks/>
          </p:cNvSpPr>
          <p:nvPr/>
        </p:nvSpPr>
        <p:spPr bwMode="auto">
          <a:xfrm>
            <a:off x="3749675" y="3521075"/>
            <a:ext cx="36513" cy="17463"/>
          </a:xfrm>
          <a:custGeom>
            <a:avLst/>
            <a:gdLst>
              <a:gd name="T0" fmla="*/ 2147483647 w 17"/>
              <a:gd name="T1" fmla="*/ 2147483647 h 15"/>
              <a:gd name="T2" fmla="*/ 2147483647 w 17"/>
              <a:gd name="T3" fmla="*/ 2147483647 h 15"/>
              <a:gd name="T4" fmla="*/ 2147483647 w 17"/>
              <a:gd name="T5" fmla="*/ 2147483647 h 15"/>
              <a:gd name="T6" fmla="*/ 0 w 17"/>
              <a:gd name="T7" fmla="*/ 2147483647 h 15"/>
              <a:gd name="T8" fmla="*/ 2147483647 w 17"/>
              <a:gd name="T9" fmla="*/ 2147483647 h 15"/>
              <a:gd name="T10" fmla="*/ 2147483647 w 17"/>
              <a:gd name="T11" fmla="*/ 2147483647 h 15"/>
              <a:gd name="T12" fmla="*/ 2147483647 w 17"/>
              <a:gd name="T13" fmla="*/ 0 h 15"/>
              <a:gd name="T14" fmla="*/ 2147483647 w 17"/>
              <a:gd name="T15" fmla="*/ 2147483647 h 15"/>
              <a:gd name="T16" fmla="*/ 2147483647 w 17"/>
              <a:gd name="T17" fmla="*/ 2147483647 h 1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7"/>
              <a:gd name="T28" fmla="*/ 0 h 15"/>
              <a:gd name="T29" fmla="*/ 17 w 17"/>
              <a:gd name="T30" fmla="*/ 15 h 15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7" h="15">
                <a:moveTo>
                  <a:pt x="14" y="12"/>
                </a:moveTo>
                <a:lnTo>
                  <a:pt x="11" y="15"/>
                </a:lnTo>
                <a:lnTo>
                  <a:pt x="2" y="15"/>
                </a:lnTo>
                <a:lnTo>
                  <a:pt x="0" y="11"/>
                </a:lnTo>
                <a:lnTo>
                  <a:pt x="1" y="6"/>
                </a:lnTo>
                <a:lnTo>
                  <a:pt x="1" y="4"/>
                </a:lnTo>
                <a:lnTo>
                  <a:pt x="4" y="0"/>
                </a:lnTo>
                <a:lnTo>
                  <a:pt x="17" y="7"/>
                </a:lnTo>
                <a:lnTo>
                  <a:pt x="14" y="12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418" name="Freeform 10"/>
          <p:cNvSpPr>
            <a:spLocks/>
          </p:cNvSpPr>
          <p:nvPr/>
        </p:nvSpPr>
        <p:spPr bwMode="auto">
          <a:xfrm>
            <a:off x="3803650" y="2171700"/>
            <a:ext cx="2924175" cy="1835150"/>
          </a:xfrm>
          <a:custGeom>
            <a:avLst/>
            <a:gdLst>
              <a:gd name="T0" fmla="*/ 2147483647 w 1382"/>
              <a:gd name="T1" fmla="*/ 2147483647 h 1541"/>
              <a:gd name="T2" fmla="*/ 2147483647 w 1382"/>
              <a:gd name="T3" fmla="*/ 2147483647 h 1541"/>
              <a:gd name="T4" fmla="*/ 2147483647 w 1382"/>
              <a:gd name="T5" fmla="*/ 2147483647 h 1541"/>
              <a:gd name="T6" fmla="*/ 2147483647 w 1382"/>
              <a:gd name="T7" fmla="*/ 2147483647 h 1541"/>
              <a:gd name="T8" fmla="*/ 2147483647 w 1382"/>
              <a:gd name="T9" fmla="*/ 2147483647 h 1541"/>
              <a:gd name="T10" fmla="*/ 2147483647 w 1382"/>
              <a:gd name="T11" fmla="*/ 2147483647 h 1541"/>
              <a:gd name="T12" fmla="*/ 2147483647 w 1382"/>
              <a:gd name="T13" fmla="*/ 2147483647 h 1541"/>
              <a:gd name="T14" fmla="*/ 2147483647 w 1382"/>
              <a:gd name="T15" fmla="*/ 2147483647 h 1541"/>
              <a:gd name="T16" fmla="*/ 2147483647 w 1382"/>
              <a:gd name="T17" fmla="*/ 2147483647 h 1541"/>
              <a:gd name="T18" fmla="*/ 2147483647 w 1382"/>
              <a:gd name="T19" fmla="*/ 2147483647 h 1541"/>
              <a:gd name="T20" fmla="*/ 2147483647 w 1382"/>
              <a:gd name="T21" fmla="*/ 2147483647 h 1541"/>
              <a:gd name="T22" fmla="*/ 2147483647 w 1382"/>
              <a:gd name="T23" fmla="*/ 2147483647 h 1541"/>
              <a:gd name="T24" fmla="*/ 2147483647 w 1382"/>
              <a:gd name="T25" fmla="*/ 2147483647 h 1541"/>
              <a:gd name="T26" fmla="*/ 2147483647 w 1382"/>
              <a:gd name="T27" fmla="*/ 2147483647 h 1541"/>
              <a:gd name="T28" fmla="*/ 2147483647 w 1382"/>
              <a:gd name="T29" fmla="*/ 2147483647 h 1541"/>
              <a:gd name="T30" fmla="*/ 2147483647 w 1382"/>
              <a:gd name="T31" fmla="*/ 2147483647 h 1541"/>
              <a:gd name="T32" fmla="*/ 2147483647 w 1382"/>
              <a:gd name="T33" fmla="*/ 2147483647 h 1541"/>
              <a:gd name="T34" fmla="*/ 2147483647 w 1382"/>
              <a:gd name="T35" fmla="*/ 2147483647 h 1541"/>
              <a:gd name="T36" fmla="*/ 2147483647 w 1382"/>
              <a:gd name="T37" fmla="*/ 2147483647 h 1541"/>
              <a:gd name="T38" fmla="*/ 2147483647 w 1382"/>
              <a:gd name="T39" fmla="*/ 2147483647 h 1541"/>
              <a:gd name="T40" fmla="*/ 2147483647 w 1382"/>
              <a:gd name="T41" fmla="*/ 2147483647 h 1541"/>
              <a:gd name="T42" fmla="*/ 2147483647 w 1382"/>
              <a:gd name="T43" fmla="*/ 2147483647 h 1541"/>
              <a:gd name="T44" fmla="*/ 2147483647 w 1382"/>
              <a:gd name="T45" fmla="*/ 2147483647 h 1541"/>
              <a:gd name="T46" fmla="*/ 2147483647 w 1382"/>
              <a:gd name="T47" fmla="*/ 2147483647 h 1541"/>
              <a:gd name="T48" fmla="*/ 2147483647 w 1382"/>
              <a:gd name="T49" fmla="*/ 2147483647 h 1541"/>
              <a:gd name="T50" fmla="*/ 2147483647 w 1382"/>
              <a:gd name="T51" fmla="*/ 2147483647 h 1541"/>
              <a:gd name="T52" fmla="*/ 2147483647 w 1382"/>
              <a:gd name="T53" fmla="*/ 2147483647 h 1541"/>
              <a:gd name="T54" fmla="*/ 2147483647 w 1382"/>
              <a:gd name="T55" fmla="*/ 2147483647 h 1541"/>
              <a:gd name="T56" fmla="*/ 2147483647 w 1382"/>
              <a:gd name="T57" fmla="*/ 2147483647 h 1541"/>
              <a:gd name="T58" fmla="*/ 2147483647 w 1382"/>
              <a:gd name="T59" fmla="*/ 2147483647 h 1541"/>
              <a:gd name="T60" fmla="*/ 2147483647 w 1382"/>
              <a:gd name="T61" fmla="*/ 2147483647 h 1541"/>
              <a:gd name="T62" fmla="*/ 2147483647 w 1382"/>
              <a:gd name="T63" fmla="*/ 2147483647 h 1541"/>
              <a:gd name="T64" fmla="*/ 2147483647 w 1382"/>
              <a:gd name="T65" fmla="*/ 2147483647 h 1541"/>
              <a:gd name="T66" fmla="*/ 2147483647 w 1382"/>
              <a:gd name="T67" fmla="*/ 2147483647 h 1541"/>
              <a:gd name="T68" fmla="*/ 2147483647 w 1382"/>
              <a:gd name="T69" fmla="*/ 2147483647 h 1541"/>
              <a:gd name="T70" fmla="*/ 2147483647 w 1382"/>
              <a:gd name="T71" fmla="*/ 2147483647 h 1541"/>
              <a:gd name="T72" fmla="*/ 2147483647 w 1382"/>
              <a:gd name="T73" fmla="*/ 2147483647 h 1541"/>
              <a:gd name="T74" fmla="*/ 2147483647 w 1382"/>
              <a:gd name="T75" fmla="*/ 2147483647 h 1541"/>
              <a:gd name="T76" fmla="*/ 2147483647 w 1382"/>
              <a:gd name="T77" fmla="*/ 2147483647 h 1541"/>
              <a:gd name="T78" fmla="*/ 2147483647 w 1382"/>
              <a:gd name="T79" fmla="*/ 2147483647 h 1541"/>
              <a:gd name="T80" fmla="*/ 2147483647 w 1382"/>
              <a:gd name="T81" fmla="*/ 2147483647 h 1541"/>
              <a:gd name="T82" fmla="*/ 2147483647 w 1382"/>
              <a:gd name="T83" fmla="*/ 2147483647 h 1541"/>
              <a:gd name="T84" fmla="*/ 2147483647 w 1382"/>
              <a:gd name="T85" fmla="*/ 2147483647 h 1541"/>
              <a:gd name="T86" fmla="*/ 2147483647 w 1382"/>
              <a:gd name="T87" fmla="*/ 2147483647 h 1541"/>
              <a:gd name="T88" fmla="*/ 2147483647 w 1382"/>
              <a:gd name="T89" fmla="*/ 2147483647 h 1541"/>
              <a:gd name="T90" fmla="*/ 2147483647 w 1382"/>
              <a:gd name="T91" fmla="*/ 2147483647 h 1541"/>
              <a:gd name="T92" fmla="*/ 2147483647 w 1382"/>
              <a:gd name="T93" fmla="*/ 0 h 1541"/>
              <a:gd name="T94" fmla="*/ 2147483647 w 1382"/>
              <a:gd name="T95" fmla="*/ 2147483647 h 1541"/>
              <a:gd name="T96" fmla="*/ 2147483647 w 1382"/>
              <a:gd name="T97" fmla="*/ 2147483647 h 1541"/>
              <a:gd name="T98" fmla="*/ 2147483647 w 1382"/>
              <a:gd name="T99" fmla="*/ 2147483647 h 1541"/>
              <a:gd name="T100" fmla="*/ 2147483647 w 1382"/>
              <a:gd name="T101" fmla="*/ 2147483647 h 1541"/>
              <a:gd name="T102" fmla="*/ 2147483647 w 1382"/>
              <a:gd name="T103" fmla="*/ 2147483647 h 1541"/>
              <a:gd name="T104" fmla="*/ 2147483647 w 1382"/>
              <a:gd name="T105" fmla="*/ 2147483647 h 1541"/>
              <a:gd name="T106" fmla="*/ 2147483647 w 1382"/>
              <a:gd name="T107" fmla="*/ 2147483647 h 1541"/>
              <a:gd name="T108" fmla="*/ 2147483647 w 1382"/>
              <a:gd name="T109" fmla="*/ 2147483647 h 1541"/>
              <a:gd name="T110" fmla="*/ 2147483647 w 1382"/>
              <a:gd name="T111" fmla="*/ 2147483647 h 1541"/>
              <a:gd name="T112" fmla="*/ 2147483647 w 1382"/>
              <a:gd name="T113" fmla="*/ 2147483647 h 1541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1382"/>
              <a:gd name="T172" fmla="*/ 0 h 1541"/>
              <a:gd name="T173" fmla="*/ 1382 w 1382"/>
              <a:gd name="T174" fmla="*/ 1541 h 1541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1382" h="1541">
                <a:moveTo>
                  <a:pt x="756" y="849"/>
                </a:moveTo>
                <a:lnTo>
                  <a:pt x="799" y="890"/>
                </a:lnTo>
                <a:lnTo>
                  <a:pt x="788" y="899"/>
                </a:lnTo>
                <a:lnTo>
                  <a:pt x="813" y="966"/>
                </a:lnTo>
                <a:lnTo>
                  <a:pt x="790" y="1004"/>
                </a:lnTo>
                <a:lnTo>
                  <a:pt x="776" y="1008"/>
                </a:lnTo>
                <a:lnTo>
                  <a:pt x="768" y="1034"/>
                </a:lnTo>
                <a:lnTo>
                  <a:pt x="793" y="1077"/>
                </a:lnTo>
                <a:lnTo>
                  <a:pt x="788" y="1094"/>
                </a:lnTo>
                <a:lnTo>
                  <a:pt x="782" y="1120"/>
                </a:lnTo>
                <a:lnTo>
                  <a:pt x="734" y="1115"/>
                </a:lnTo>
                <a:lnTo>
                  <a:pt x="728" y="1101"/>
                </a:lnTo>
                <a:lnTo>
                  <a:pt x="712" y="1090"/>
                </a:lnTo>
                <a:lnTo>
                  <a:pt x="680" y="1110"/>
                </a:lnTo>
                <a:lnTo>
                  <a:pt x="678" y="1149"/>
                </a:lnTo>
                <a:lnTo>
                  <a:pt x="678" y="1150"/>
                </a:lnTo>
                <a:lnTo>
                  <a:pt x="676" y="1220"/>
                </a:lnTo>
                <a:lnTo>
                  <a:pt x="692" y="1238"/>
                </a:lnTo>
                <a:lnTo>
                  <a:pt x="641" y="1261"/>
                </a:lnTo>
                <a:lnTo>
                  <a:pt x="633" y="1269"/>
                </a:lnTo>
                <a:lnTo>
                  <a:pt x="569" y="1329"/>
                </a:lnTo>
                <a:lnTo>
                  <a:pt x="562" y="1336"/>
                </a:lnTo>
                <a:lnTo>
                  <a:pt x="572" y="1455"/>
                </a:lnTo>
                <a:lnTo>
                  <a:pt x="556" y="1467"/>
                </a:lnTo>
                <a:lnTo>
                  <a:pt x="542" y="1515"/>
                </a:lnTo>
                <a:lnTo>
                  <a:pt x="535" y="1536"/>
                </a:lnTo>
                <a:lnTo>
                  <a:pt x="533" y="1538"/>
                </a:lnTo>
                <a:lnTo>
                  <a:pt x="486" y="1541"/>
                </a:lnTo>
                <a:lnTo>
                  <a:pt x="462" y="1501"/>
                </a:lnTo>
                <a:lnTo>
                  <a:pt x="447" y="1495"/>
                </a:lnTo>
                <a:lnTo>
                  <a:pt x="411" y="1494"/>
                </a:lnTo>
                <a:lnTo>
                  <a:pt x="358" y="1456"/>
                </a:lnTo>
                <a:lnTo>
                  <a:pt x="342" y="1444"/>
                </a:lnTo>
                <a:lnTo>
                  <a:pt x="340" y="1444"/>
                </a:lnTo>
                <a:lnTo>
                  <a:pt x="317" y="1456"/>
                </a:lnTo>
                <a:lnTo>
                  <a:pt x="306" y="1515"/>
                </a:lnTo>
                <a:lnTo>
                  <a:pt x="281" y="1524"/>
                </a:lnTo>
                <a:lnTo>
                  <a:pt x="280" y="1523"/>
                </a:lnTo>
                <a:lnTo>
                  <a:pt x="230" y="1457"/>
                </a:lnTo>
                <a:lnTo>
                  <a:pt x="195" y="1425"/>
                </a:lnTo>
                <a:lnTo>
                  <a:pt x="178" y="1397"/>
                </a:lnTo>
                <a:lnTo>
                  <a:pt x="154" y="1326"/>
                </a:lnTo>
                <a:lnTo>
                  <a:pt x="152" y="1320"/>
                </a:lnTo>
                <a:lnTo>
                  <a:pt x="150" y="1318"/>
                </a:lnTo>
                <a:lnTo>
                  <a:pt x="132" y="1311"/>
                </a:lnTo>
                <a:lnTo>
                  <a:pt x="117" y="1275"/>
                </a:lnTo>
                <a:lnTo>
                  <a:pt x="102" y="1266"/>
                </a:lnTo>
                <a:lnTo>
                  <a:pt x="97" y="1249"/>
                </a:lnTo>
                <a:lnTo>
                  <a:pt x="84" y="1208"/>
                </a:lnTo>
                <a:lnTo>
                  <a:pt x="3" y="1149"/>
                </a:lnTo>
                <a:lnTo>
                  <a:pt x="0" y="1145"/>
                </a:lnTo>
                <a:lnTo>
                  <a:pt x="10" y="1127"/>
                </a:lnTo>
                <a:lnTo>
                  <a:pt x="20" y="1119"/>
                </a:lnTo>
                <a:lnTo>
                  <a:pt x="25" y="1101"/>
                </a:lnTo>
                <a:lnTo>
                  <a:pt x="31" y="1096"/>
                </a:lnTo>
                <a:lnTo>
                  <a:pt x="37" y="1094"/>
                </a:lnTo>
                <a:lnTo>
                  <a:pt x="41" y="1097"/>
                </a:lnTo>
                <a:lnTo>
                  <a:pt x="44" y="1102"/>
                </a:lnTo>
                <a:lnTo>
                  <a:pt x="50" y="1104"/>
                </a:lnTo>
                <a:lnTo>
                  <a:pt x="55" y="1100"/>
                </a:lnTo>
                <a:lnTo>
                  <a:pt x="55" y="1089"/>
                </a:lnTo>
                <a:lnTo>
                  <a:pt x="54" y="1082"/>
                </a:lnTo>
                <a:lnTo>
                  <a:pt x="59" y="1069"/>
                </a:lnTo>
                <a:lnTo>
                  <a:pt x="69" y="1054"/>
                </a:lnTo>
                <a:lnTo>
                  <a:pt x="71" y="1052"/>
                </a:lnTo>
                <a:lnTo>
                  <a:pt x="78" y="1040"/>
                </a:lnTo>
                <a:lnTo>
                  <a:pt x="109" y="1008"/>
                </a:lnTo>
                <a:lnTo>
                  <a:pt x="133" y="990"/>
                </a:lnTo>
                <a:lnTo>
                  <a:pt x="135" y="980"/>
                </a:lnTo>
                <a:lnTo>
                  <a:pt x="136" y="979"/>
                </a:lnTo>
                <a:lnTo>
                  <a:pt x="141" y="974"/>
                </a:lnTo>
                <a:lnTo>
                  <a:pt x="153" y="966"/>
                </a:lnTo>
                <a:lnTo>
                  <a:pt x="160" y="943"/>
                </a:lnTo>
                <a:lnTo>
                  <a:pt x="168" y="913"/>
                </a:lnTo>
                <a:lnTo>
                  <a:pt x="169" y="904"/>
                </a:lnTo>
                <a:lnTo>
                  <a:pt x="174" y="894"/>
                </a:lnTo>
                <a:lnTo>
                  <a:pt x="179" y="889"/>
                </a:lnTo>
                <a:lnTo>
                  <a:pt x="190" y="887"/>
                </a:lnTo>
                <a:lnTo>
                  <a:pt x="194" y="884"/>
                </a:lnTo>
                <a:lnTo>
                  <a:pt x="195" y="883"/>
                </a:lnTo>
                <a:lnTo>
                  <a:pt x="203" y="872"/>
                </a:lnTo>
                <a:lnTo>
                  <a:pt x="205" y="852"/>
                </a:lnTo>
                <a:lnTo>
                  <a:pt x="205" y="839"/>
                </a:lnTo>
                <a:lnTo>
                  <a:pt x="206" y="835"/>
                </a:lnTo>
                <a:lnTo>
                  <a:pt x="212" y="831"/>
                </a:lnTo>
                <a:lnTo>
                  <a:pt x="218" y="831"/>
                </a:lnTo>
                <a:lnTo>
                  <a:pt x="227" y="831"/>
                </a:lnTo>
                <a:lnTo>
                  <a:pt x="234" y="826"/>
                </a:lnTo>
                <a:lnTo>
                  <a:pt x="240" y="811"/>
                </a:lnTo>
                <a:lnTo>
                  <a:pt x="251" y="805"/>
                </a:lnTo>
                <a:lnTo>
                  <a:pt x="281" y="805"/>
                </a:lnTo>
                <a:lnTo>
                  <a:pt x="291" y="801"/>
                </a:lnTo>
                <a:lnTo>
                  <a:pt x="298" y="796"/>
                </a:lnTo>
                <a:lnTo>
                  <a:pt x="300" y="795"/>
                </a:lnTo>
                <a:lnTo>
                  <a:pt x="301" y="794"/>
                </a:lnTo>
                <a:lnTo>
                  <a:pt x="323" y="790"/>
                </a:lnTo>
                <a:lnTo>
                  <a:pt x="341" y="798"/>
                </a:lnTo>
                <a:lnTo>
                  <a:pt x="355" y="808"/>
                </a:lnTo>
                <a:lnTo>
                  <a:pt x="361" y="816"/>
                </a:lnTo>
                <a:lnTo>
                  <a:pt x="361" y="821"/>
                </a:lnTo>
                <a:lnTo>
                  <a:pt x="364" y="825"/>
                </a:lnTo>
                <a:lnTo>
                  <a:pt x="365" y="827"/>
                </a:lnTo>
                <a:lnTo>
                  <a:pt x="366" y="831"/>
                </a:lnTo>
                <a:lnTo>
                  <a:pt x="374" y="831"/>
                </a:lnTo>
                <a:lnTo>
                  <a:pt x="378" y="828"/>
                </a:lnTo>
                <a:lnTo>
                  <a:pt x="383" y="822"/>
                </a:lnTo>
                <a:lnTo>
                  <a:pt x="382" y="811"/>
                </a:lnTo>
                <a:lnTo>
                  <a:pt x="379" y="799"/>
                </a:lnTo>
                <a:lnTo>
                  <a:pt x="359" y="785"/>
                </a:lnTo>
                <a:lnTo>
                  <a:pt x="348" y="772"/>
                </a:lnTo>
                <a:lnTo>
                  <a:pt x="343" y="758"/>
                </a:lnTo>
                <a:lnTo>
                  <a:pt x="346" y="748"/>
                </a:lnTo>
                <a:lnTo>
                  <a:pt x="350" y="746"/>
                </a:lnTo>
                <a:lnTo>
                  <a:pt x="358" y="746"/>
                </a:lnTo>
                <a:lnTo>
                  <a:pt x="365" y="749"/>
                </a:lnTo>
                <a:lnTo>
                  <a:pt x="370" y="750"/>
                </a:lnTo>
                <a:lnTo>
                  <a:pt x="392" y="765"/>
                </a:lnTo>
                <a:lnTo>
                  <a:pt x="398" y="768"/>
                </a:lnTo>
                <a:lnTo>
                  <a:pt x="403" y="768"/>
                </a:lnTo>
                <a:lnTo>
                  <a:pt x="405" y="766"/>
                </a:lnTo>
                <a:lnTo>
                  <a:pt x="407" y="759"/>
                </a:lnTo>
                <a:lnTo>
                  <a:pt x="390" y="743"/>
                </a:lnTo>
                <a:lnTo>
                  <a:pt x="389" y="741"/>
                </a:lnTo>
                <a:lnTo>
                  <a:pt x="384" y="715"/>
                </a:lnTo>
                <a:lnTo>
                  <a:pt x="383" y="710"/>
                </a:lnTo>
                <a:lnTo>
                  <a:pt x="383" y="706"/>
                </a:lnTo>
                <a:lnTo>
                  <a:pt x="377" y="695"/>
                </a:lnTo>
                <a:lnTo>
                  <a:pt x="371" y="687"/>
                </a:lnTo>
                <a:lnTo>
                  <a:pt x="361" y="684"/>
                </a:lnTo>
                <a:lnTo>
                  <a:pt x="355" y="679"/>
                </a:lnTo>
                <a:lnTo>
                  <a:pt x="352" y="672"/>
                </a:lnTo>
                <a:lnTo>
                  <a:pt x="353" y="664"/>
                </a:lnTo>
                <a:lnTo>
                  <a:pt x="359" y="658"/>
                </a:lnTo>
                <a:lnTo>
                  <a:pt x="365" y="649"/>
                </a:lnTo>
                <a:lnTo>
                  <a:pt x="366" y="640"/>
                </a:lnTo>
                <a:lnTo>
                  <a:pt x="364" y="636"/>
                </a:lnTo>
                <a:lnTo>
                  <a:pt x="365" y="617"/>
                </a:lnTo>
                <a:lnTo>
                  <a:pt x="365" y="614"/>
                </a:lnTo>
                <a:lnTo>
                  <a:pt x="364" y="597"/>
                </a:lnTo>
                <a:lnTo>
                  <a:pt x="356" y="583"/>
                </a:lnTo>
                <a:lnTo>
                  <a:pt x="364" y="571"/>
                </a:lnTo>
                <a:lnTo>
                  <a:pt x="364" y="562"/>
                </a:lnTo>
                <a:lnTo>
                  <a:pt x="364" y="546"/>
                </a:lnTo>
                <a:lnTo>
                  <a:pt x="376" y="538"/>
                </a:lnTo>
                <a:lnTo>
                  <a:pt x="379" y="529"/>
                </a:lnTo>
                <a:lnTo>
                  <a:pt x="380" y="514"/>
                </a:lnTo>
                <a:lnTo>
                  <a:pt x="378" y="508"/>
                </a:lnTo>
                <a:lnTo>
                  <a:pt x="371" y="497"/>
                </a:lnTo>
                <a:lnTo>
                  <a:pt x="368" y="492"/>
                </a:lnTo>
                <a:lnTo>
                  <a:pt x="360" y="475"/>
                </a:lnTo>
                <a:lnTo>
                  <a:pt x="354" y="461"/>
                </a:lnTo>
                <a:lnTo>
                  <a:pt x="352" y="460"/>
                </a:lnTo>
                <a:lnTo>
                  <a:pt x="347" y="460"/>
                </a:lnTo>
                <a:lnTo>
                  <a:pt x="340" y="466"/>
                </a:lnTo>
                <a:lnTo>
                  <a:pt x="334" y="466"/>
                </a:lnTo>
                <a:lnTo>
                  <a:pt x="330" y="462"/>
                </a:lnTo>
                <a:lnTo>
                  <a:pt x="330" y="446"/>
                </a:lnTo>
                <a:lnTo>
                  <a:pt x="353" y="419"/>
                </a:lnTo>
                <a:lnTo>
                  <a:pt x="384" y="403"/>
                </a:lnTo>
                <a:lnTo>
                  <a:pt x="393" y="379"/>
                </a:lnTo>
                <a:lnTo>
                  <a:pt x="475" y="385"/>
                </a:lnTo>
                <a:lnTo>
                  <a:pt x="509" y="362"/>
                </a:lnTo>
                <a:lnTo>
                  <a:pt x="551" y="334"/>
                </a:lnTo>
                <a:lnTo>
                  <a:pt x="558" y="383"/>
                </a:lnTo>
                <a:lnTo>
                  <a:pt x="701" y="399"/>
                </a:lnTo>
                <a:lnTo>
                  <a:pt x="756" y="379"/>
                </a:lnTo>
                <a:lnTo>
                  <a:pt x="822" y="270"/>
                </a:lnTo>
                <a:lnTo>
                  <a:pt x="838" y="276"/>
                </a:lnTo>
                <a:lnTo>
                  <a:pt x="862" y="272"/>
                </a:lnTo>
                <a:lnTo>
                  <a:pt x="884" y="327"/>
                </a:lnTo>
                <a:lnTo>
                  <a:pt x="885" y="330"/>
                </a:lnTo>
                <a:lnTo>
                  <a:pt x="990" y="340"/>
                </a:lnTo>
                <a:lnTo>
                  <a:pt x="1040" y="322"/>
                </a:lnTo>
                <a:lnTo>
                  <a:pt x="1042" y="294"/>
                </a:lnTo>
                <a:lnTo>
                  <a:pt x="1016" y="255"/>
                </a:lnTo>
                <a:lnTo>
                  <a:pt x="1048" y="242"/>
                </a:lnTo>
                <a:lnTo>
                  <a:pt x="1075" y="248"/>
                </a:lnTo>
                <a:lnTo>
                  <a:pt x="1085" y="242"/>
                </a:lnTo>
                <a:lnTo>
                  <a:pt x="1086" y="218"/>
                </a:lnTo>
                <a:lnTo>
                  <a:pt x="1065" y="205"/>
                </a:lnTo>
                <a:lnTo>
                  <a:pt x="1065" y="177"/>
                </a:lnTo>
                <a:lnTo>
                  <a:pt x="1079" y="172"/>
                </a:lnTo>
                <a:lnTo>
                  <a:pt x="1085" y="122"/>
                </a:lnTo>
                <a:lnTo>
                  <a:pt x="1055" y="110"/>
                </a:lnTo>
                <a:lnTo>
                  <a:pt x="1034" y="63"/>
                </a:lnTo>
                <a:lnTo>
                  <a:pt x="1042" y="39"/>
                </a:lnTo>
                <a:lnTo>
                  <a:pt x="1064" y="28"/>
                </a:lnTo>
                <a:lnTo>
                  <a:pt x="1070" y="0"/>
                </a:lnTo>
                <a:lnTo>
                  <a:pt x="1184" y="28"/>
                </a:lnTo>
                <a:lnTo>
                  <a:pt x="1251" y="23"/>
                </a:lnTo>
                <a:lnTo>
                  <a:pt x="1253" y="27"/>
                </a:lnTo>
                <a:lnTo>
                  <a:pt x="1282" y="100"/>
                </a:lnTo>
                <a:lnTo>
                  <a:pt x="1325" y="166"/>
                </a:lnTo>
                <a:lnTo>
                  <a:pt x="1360" y="259"/>
                </a:lnTo>
                <a:lnTo>
                  <a:pt x="1372" y="302"/>
                </a:lnTo>
                <a:lnTo>
                  <a:pt x="1382" y="389"/>
                </a:lnTo>
                <a:lnTo>
                  <a:pt x="1354" y="385"/>
                </a:lnTo>
                <a:lnTo>
                  <a:pt x="1322" y="405"/>
                </a:lnTo>
                <a:lnTo>
                  <a:pt x="1307" y="422"/>
                </a:lnTo>
                <a:lnTo>
                  <a:pt x="1312" y="434"/>
                </a:lnTo>
                <a:lnTo>
                  <a:pt x="1324" y="455"/>
                </a:lnTo>
                <a:lnTo>
                  <a:pt x="1311" y="485"/>
                </a:lnTo>
                <a:lnTo>
                  <a:pt x="1309" y="489"/>
                </a:lnTo>
                <a:lnTo>
                  <a:pt x="1259" y="496"/>
                </a:lnTo>
                <a:lnTo>
                  <a:pt x="1203" y="487"/>
                </a:lnTo>
                <a:lnTo>
                  <a:pt x="1197" y="484"/>
                </a:lnTo>
                <a:lnTo>
                  <a:pt x="1189" y="508"/>
                </a:lnTo>
                <a:lnTo>
                  <a:pt x="1175" y="527"/>
                </a:lnTo>
                <a:lnTo>
                  <a:pt x="1153" y="529"/>
                </a:lnTo>
                <a:lnTo>
                  <a:pt x="1140" y="522"/>
                </a:lnTo>
                <a:lnTo>
                  <a:pt x="1076" y="552"/>
                </a:lnTo>
                <a:lnTo>
                  <a:pt x="1069" y="603"/>
                </a:lnTo>
                <a:lnTo>
                  <a:pt x="979" y="621"/>
                </a:lnTo>
                <a:lnTo>
                  <a:pt x="953" y="626"/>
                </a:lnTo>
                <a:lnTo>
                  <a:pt x="935" y="639"/>
                </a:lnTo>
                <a:lnTo>
                  <a:pt x="920" y="699"/>
                </a:lnTo>
                <a:lnTo>
                  <a:pt x="892" y="688"/>
                </a:lnTo>
                <a:lnTo>
                  <a:pt x="868" y="685"/>
                </a:lnTo>
                <a:lnTo>
                  <a:pt x="860" y="695"/>
                </a:lnTo>
                <a:lnTo>
                  <a:pt x="845" y="703"/>
                </a:lnTo>
                <a:lnTo>
                  <a:pt x="799" y="700"/>
                </a:lnTo>
                <a:lnTo>
                  <a:pt x="792" y="715"/>
                </a:lnTo>
                <a:lnTo>
                  <a:pt x="787" y="735"/>
                </a:lnTo>
                <a:lnTo>
                  <a:pt x="811" y="761"/>
                </a:lnTo>
                <a:lnTo>
                  <a:pt x="812" y="815"/>
                </a:lnTo>
                <a:lnTo>
                  <a:pt x="805" y="845"/>
                </a:lnTo>
                <a:lnTo>
                  <a:pt x="761" y="839"/>
                </a:lnTo>
                <a:lnTo>
                  <a:pt x="757" y="847"/>
                </a:lnTo>
                <a:lnTo>
                  <a:pt x="756" y="849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419" name="Freeform 11"/>
          <p:cNvSpPr>
            <a:spLocks/>
          </p:cNvSpPr>
          <p:nvPr/>
        </p:nvSpPr>
        <p:spPr bwMode="auto">
          <a:xfrm>
            <a:off x="4251325" y="3000375"/>
            <a:ext cx="227013" cy="90488"/>
          </a:xfrm>
          <a:custGeom>
            <a:avLst/>
            <a:gdLst>
              <a:gd name="T0" fmla="*/ 0 w 107"/>
              <a:gd name="T1" fmla="*/ 2147483647 h 75"/>
              <a:gd name="T2" fmla="*/ 2147483647 w 107"/>
              <a:gd name="T3" fmla="*/ 2147483647 h 75"/>
              <a:gd name="T4" fmla="*/ 2147483647 w 107"/>
              <a:gd name="T5" fmla="*/ 2147483647 h 75"/>
              <a:gd name="T6" fmla="*/ 2147483647 w 107"/>
              <a:gd name="T7" fmla="*/ 2147483647 h 75"/>
              <a:gd name="T8" fmla="*/ 2147483647 w 107"/>
              <a:gd name="T9" fmla="*/ 2147483647 h 75"/>
              <a:gd name="T10" fmla="*/ 2147483647 w 107"/>
              <a:gd name="T11" fmla="*/ 1756980048 h 75"/>
              <a:gd name="T12" fmla="*/ 2147483647 w 107"/>
              <a:gd name="T13" fmla="*/ 0 h 75"/>
              <a:gd name="T14" fmla="*/ 2147483647 w 107"/>
              <a:gd name="T15" fmla="*/ 2147483647 h 75"/>
              <a:gd name="T16" fmla="*/ 2147483647 w 107"/>
              <a:gd name="T17" fmla="*/ 2147483647 h 75"/>
              <a:gd name="T18" fmla="*/ 2147483647 w 107"/>
              <a:gd name="T19" fmla="*/ 2147483647 h 75"/>
              <a:gd name="T20" fmla="*/ 2147483647 w 107"/>
              <a:gd name="T21" fmla="*/ 2147483647 h 75"/>
              <a:gd name="T22" fmla="*/ 2147483647 w 107"/>
              <a:gd name="T23" fmla="*/ 2147483647 h 75"/>
              <a:gd name="T24" fmla="*/ 2147483647 w 107"/>
              <a:gd name="T25" fmla="*/ 2147483647 h 75"/>
              <a:gd name="T26" fmla="*/ 2147483647 w 107"/>
              <a:gd name="T27" fmla="*/ 2147483647 h 75"/>
              <a:gd name="T28" fmla="*/ 2147483647 w 107"/>
              <a:gd name="T29" fmla="*/ 2147483647 h 75"/>
              <a:gd name="T30" fmla="*/ 2147483647 w 107"/>
              <a:gd name="T31" fmla="*/ 2147483647 h 75"/>
              <a:gd name="T32" fmla="*/ 2147483647 w 107"/>
              <a:gd name="T33" fmla="*/ 2147483647 h 75"/>
              <a:gd name="T34" fmla="*/ 2147483647 w 107"/>
              <a:gd name="T35" fmla="*/ 2147483647 h 75"/>
              <a:gd name="T36" fmla="*/ 2147483647 w 107"/>
              <a:gd name="T37" fmla="*/ 2147483647 h 75"/>
              <a:gd name="T38" fmla="*/ 2147483647 w 107"/>
              <a:gd name="T39" fmla="*/ 2147483647 h 75"/>
              <a:gd name="T40" fmla="*/ 2147483647 w 107"/>
              <a:gd name="T41" fmla="*/ 2147483647 h 75"/>
              <a:gd name="T42" fmla="*/ 2147483647 w 107"/>
              <a:gd name="T43" fmla="*/ 2147483647 h 75"/>
              <a:gd name="T44" fmla="*/ 2147483647 w 107"/>
              <a:gd name="T45" fmla="*/ 2147483647 h 75"/>
              <a:gd name="T46" fmla="*/ 2147483647 w 107"/>
              <a:gd name="T47" fmla="*/ 2147483647 h 75"/>
              <a:gd name="T48" fmla="*/ 2147483647 w 107"/>
              <a:gd name="T49" fmla="*/ 2147483647 h 75"/>
              <a:gd name="T50" fmla="*/ 2147483647 w 107"/>
              <a:gd name="T51" fmla="*/ 2147483647 h 75"/>
              <a:gd name="T52" fmla="*/ 2147483647 w 107"/>
              <a:gd name="T53" fmla="*/ 2147483647 h 75"/>
              <a:gd name="T54" fmla="*/ 2147483647 w 107"/>
              <a:gd name="T55" fmla="*/ 2147483647 h 75"/>
              <a:gd name="T56" fmla="*/ 2147483647 w 107"/>
              <a:gd name="T57" fmla="*/ 2147483647 h 75"/>
              <a:gd name="T58" fmla="*/ 2147483647 w 107"/>
              <a:gd name="T59" fmla="*/ 2147483647 h 75"/>
              <a:gd name="T60" fmla="*/ 2147483647 w 107"/>
              <a:gd name="T61" fmla="*/ 2147483647 h 75"/>
              <a:gd name="T62" fmla="*/ 2147483647 w 107"/>
              <a:gd name="T63" fmla="*/ 2147483647 h 75"/>
              <a:gd name="T64" fmla="*/ 2147483647 w 107"/>
              <a:gd name="T65" fmla="*/ 2147483647 h 75"/>
              <a:gd name="T66" fmla="*/ 2147483647 w 107"/>
              <a:gd name="T67" fmla="*/ 2147483647 h 75"/>
              <a:gd name="T68" fmla="*/ 2147483647 w 107"/>
              <a:gd name="T69" fmla="*/ 2147483647 h 75"/>
              <a:gd name="T70" fmla="*/ 0 w 107"/>
              <a:gd name="T71" fmla="*/ 2147483647 h 75"/>
              <a:gd name="T72" fmla="*/ 0 w 107"/>
              <a:gd name="T73" fmla="*/ 2147483647 h 7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107"/>
              <a:gd name="T112" fmla="*/ 0 h 75"/>
              <a:gd name="T113" fmla="*/ 107 w 107"/>
              <a:gd name="T114" fmla="*/ 75 h 75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107" h="75">
                <a:moveTo>
                  <a:pt x="0" y="27"/>
                </a:moveTo>
                <a:lnTo>
                  <a:pt x="2" y="21"/>
                </a:lnTo>
                <a:lnTo>
                  <a:pt x="7" y="15"/>
                </a:lnTo>
                <a:lnTo>
                  <a:pt x="18" y="9"/>
                </a:lnTo>
                <a:lnTo>
                  <a:pt x="33" y="6"/>
                </a:lnTo>
                <a:lnTo>
                  <a:pt x="50" y="1"/>
                </a:lnTo>
                <a:lnTo>
                  <a:pt x="61" y="0"/>
                </a:lnTo>
                <a:lnTo>
                  <a:pt x="71" y="9"/>
                </a:lnTo>
                <a:lnTo>
                  <a:pt x="76" y="15"/>
                </a:lnTo>
                <a:lnTo>
                  <a:pt x="88" y="16"/>
                </a:lnTo>
                <a:lnTo>
                  <a:pt x="99" y="14"/>
                </a:lnTo>
                <a:lnTo>
                  <a:pt x="107" y="18"/>
                </a:lnTo>
                <a:lnTo>
                  <a:pt x="107" y="26"/>
                </a:lnTo>
                <a:lnTo>
                  <a:pt x="103" y="32"/>
                </a:lnTo>
                <a:lnTo>
                  <a:pt x="95" y="36"/>
                </a:lnTo>
                <a:lnTo>
                  <a:pt x="87" y="36"/>
                </a:lnTo>
                <a:lnTo>
                  <a:pt x="82" y="34"/>
                </a:lnTo>
                <a:lnTo>
                  <a:pt x="76" y="30"/>
                </a:lnTo>
                <a:lnTo>
                  <a:pt x="67" y="24"/>
                </a:lnTo>
                <a:lnTo>
                  <a:pt x="61" y="24"/>
                </a:lnTo>
                <a:lnTo>
                  <a:pt x="54" y="30"/>
                </a:lnTo>
                <a:lnTo>
                  <a:pt x="54" y="38"/>
                </a:lnTo>
                <a:lnTo>
                  <a:pt x="61" y="52"/>
                </a:lnTo>
                <a:lnTo>
                  <a:pt x="62" y="63"/>
                </a:lnTo>
                <a:lnTo>
                  <a:pt x="61" y="68"/>
                </a:lnTo>
                <a:lnTo>
                  <a:pt x="55" y="74"/>
                </a:lnTo>
                <a:lnTo>
                  <a:pt x="52" y="75"/>
                </a:lnTo>
                <a:lnTo>
                  <a:pt x="43" y="75"/>
                </a:lnTo>
                <a:lnTo>
                  <a:pt x="37" y="67"/>
                </a:lnTo>
                <a:lnTo>
                  <a:pt x="34" y="65"/>
                </a:lnTo>
                <a:lnTo>
                  <a:pt x="28" y="64"/>
                </a:lnTo>
                <a:lnTo>
                  <a:pt x="24" y="68"/>
                </a:lnTo>
                <a:lnTo>
                  <a:pt x="13" y="68"/>
                </a:lnTo>
                <a:lnTo>
                  <a:pt x="8" y="63"/>
                </a:lnTo>
                <a:lnTo>
                  <a:pt x="5" y="45"/>
                </a:lnTo>
                <a:lnTo>
                  <a:pt x="0" y="32"/>
                </a:lnTo>
                <a:lnTo>
                  <a:pt x="0" y="27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420" name="Freeform 12"/>
          <p:cNvSpPr>
            <a:spLocks/>
          </p:cNvSpPr>
          <p:nvPr/>
        </p:nvSpPr>
        <p:spPr bwMode="auto">
          <a:xfrm>
            <a:off x="4514850" y="2990850"/>
            <a:ext cx="46038" cy="19050"/>
          </a:xfrm>
          <a:custGeom>
            <a:avLst/>
            <a:gdLst>
              <a:gd name="T0" fmla="*/ 0 w 22"/>
              <a:gd name="T1" fmla="*/ 2147483647 h 17"/>
              <a:gd name="T2" fmla="*/ 0 w 22"/>
              <a:gd name="T3" fmla="*/ 2147483647 h 17"/>
              <a:gd name="T4" fmla="*/ 2147483647 w 22"/>
              <a:gd name="T5" fmla="*/ 0 h 17"/>
              <a:gd name="T6" fmla="*/ 2147483647 w 22"/>
              <a:gd name="T7" fmla="*/ 0 h 17"/>
              <a:gd name="T8" fmla="*/ 2147483647 w 22"/>
              <a:gd name="T9" fmla="*/ 2147483647 h 17"/>
              <a:gd name="T10" fmla="*/ 2147483647 w 22"/>
              <a:gd name="T11" fmla="*/ 2147483647 h 17"/>
              <a:gd name="T12" fmla="*/ 2147483647 w 22"/>
              <a:gd name="T13" fmla="*/ 2147483647 h 17"/>
              <a:gd name="T14" fmla="*/ 2147483647 w 22"/>
              <a:gd name="T15" fmla="*/ 2147483647 h 17"/>
              <a:gd name="T16" fmla="*/ 0 w 22"/>
              <a:gd name="T17" fmla="*/ 2147483647 h 17"/>
              <a:gd name="T18" fmla="*/ 0 w 22"/>
              <a:gd name="T19" fmla="*/ 2147483647 h 17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22"/>
              <a:gd name="T31" fmla="*/ 0 h 17"/>
              <a:gd name="T32" fmla="*/ 22 w 22"/>
              <a:gd name="T33" fmla="*/ 17 h 17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2" h="17">
                <a:moveTo>
                  <a:pt x="0" y="7"/>
                </a:moveTo>
                <a:lnTo>
                  <a:pt x="0" y="6"/>
                </a:lnTo>
                <a:lnTo>
                  <a:pt x="4" y="0"/>
                </a:lnTo>
                <a:lnTo>
                  <a:pt x="10" y="0"/>
                </a:lnTo>
                <a:lnTo>
                  <a:pt x="18" y="6"/>
                </a:lnTo>
                <a:lnTo>
                  <a:pt x="22" y="13"/>
                </a:lnTo>
                <a:lnTo>
                  <a:pt x="18" y="17"/>
                </a:lnTo>
                <a:lnTo>
                  <a:pt x="8" y="17"/>
                </a:lnTo>
                <a:lnTo>
                  <a:pt x="0" y="11"/>
                </a:lnTo>
                <a:lnTo>
                  <a:pt x="0" y="7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421" name="Freeform 13"/>
          <p:cNvSpPr>
            <a:spLocks/>
          </p:cNvSpPr>
          <p:nvPr/>
        </p:nvSpPr>
        <p:spPr bwMode="auto">
          <a:xfrm>
            <a:off x="3757613" y="3509963"/>
            <a:ext cx="34925" cy="20637"/>
          </a:xfrm>
          <a:custGeom>
            <a:avLst/>
            <a:gdLst>
              <a:gd name="T0" fmla="*/ 0 w 16"/>
              <a:gd name="T1" fmla="*/ 2147483647 h 16"/>
              <a:gd name="T2" fmla="*/ 2147483647 w 16"/>
              <a:gd name="T3" fmla="*/ 2147483647 h 16"/>
              <a:gd name="T4" fmla="*/ 2147483647 w 16"/>
              <a:gd name="T5" fmla="*/ 2147483647 h 16"/>
              <a:gd name="T6" fmla="*/ 2147483647 w 16"/>
              <a:gd name="T7" fmla="*/ 0 h 16"/>
              <a:gd name="T8" fmla="*/ 2147483647 w 16"/>
              <a:gd name="T9" fmla="*/ 2147483647 h 16"/>
              <a:gd name="T10" fmla="*/ 2147483647 w 16"/>
              <a:gd name="T11" fmla="*/ 2147483647 h 16"/>
              <a:gd name="T12" fmla="*/ 2147483647 w 16"/>
              <a:gd name="T13" fmla="*/ 2147483647 h 16"/>
              <a:gd name="T14" fmla="*/ 0 w 16"/>
              <a:gd name="T15" fmla="*/ 2147483647 h 1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6"/>
              <a:gd name="T25" fmla="*/ 0 h 16"/>
              <a:gd name="T26" fmla="*/ 16 w 16"/>
              <a:gd name="T27" fmla="*/ 16 h 1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6" h="16">
                <a:moveTo>
                  <a:pt x="0" y="9"/>
                </a:moveTo>
                <a:lnTo>
                  <a:pt x="1" y="6"/>
                </a:lnTo>
                <a:lnTo>
                  <a:pt x="1" y="3"/>
                </a:lnTo>
                <a:lnTo>
                  <a:pt x="10" y="0"/>
                </a:lnTo>
                <a:lnTo>
                  <a:pt x="16" y="6"/>
                </a:lnTo>
                <a:lnTo>
                  <a:pt x="16" y="12"/>
                </a:lnTo>
                <a:lnTo>
                  <a:pt x="13" y="16"/>
                </a:lnTo>
                <a:lnTo>
                  <a:pt x="0" y="9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422" name="Freeform 14"/>
          <p:cNvSpPr>
            <a:spLocks/>
          </p:cNvSpPr>
          <p:nvPr/>
        </p:nvSpPr>
        <p:spPr bwMode="auto">
          <a:xfrm>
            <a:off x="5233988" y="2747963"/>
            <a:ext cx="1774825" cy="1108075"/>
          </a:xfrm>
          <a:custGeom>
            <a:avLst/>
            <a:gdLst>
              <a:gd name="T0" fmla="*/ 2147483647 w 838"/>
              <a:gd name="T1" fmla="*/ 2147483647 h 931"/>
              <a:gd name="T2" fmla="*/ 2147483647 w 838"/>
              <a:gd name="T3" fmla="*/ 2147483647 h 931"/>
              <a:gd name="T4" fmla="*/ 2147483647 w 838"/>
              <a:gd name="T5" fmla="*/ 2147483647 h 931"/>
              <a:gd name="T6" fmla="*/ 2147483647 w 838"/>
              <a:gd name="T7" fmla="*/ 2147483647 h 931"/>
              <a:gd name="T8" fmla="*/ 2147483647 w 838"/>
              <a:gd name="T9" fmla="*/ 2147483647 h 931"/>
              <a:gd name="T10" fmla="*/ 2147483647 w 838"/>
              <a:gd name="T11" fmla="*/ 2147483647 h 931"/>
              <a:gd name="T12" fmla="*/ 2147483647 w 838"/>
              <a:gd name="T13" fmla="*/ 2147483647 h 931"/>
              <a:gd name="T14" fmla="*/ 2147483647 w 838"/>
              <a:gd name="T15" fmla="*/ 2147483647 h 931"/>
              <a:gd name="T16" fmla="*/ 2147483647 w 838"/>
              <a:gd name="T17" fmla="*/ 2147483647 h 931"/>
              <a:gd name="T18" fmla="*/ 2147483647 w 838"/>
              <a:gd name="T19" fmla="*/ 2147483647 h 931"/>
              <a:gd name="T20" fmla="*/ 2147483647 w 838"/>
              <a:gd name="T21" fmla="*/ 2147483647 h 931"/>
              <a:gd name="T22" fmla="*/ 2147483647 w 838"/>
              <a:gd name="T23" fmla="*/ 2147483647 h 931"/>
              <a:gd name="T24" fmla="*/ 2147483647 w 838"/>
              <a:gd name="T25" fmla="*/ 2147483647 h 931"/>
              <a:gd name="T26" fmla="*/ 2147483647 w 838"/>
              <a:gd name="T27" fmla="*/ 2147483647 h 931"/>
              <a:gd name="T28" fmla="*/ 2147483647 w 838"/>
              <a:gd name="T29" fmla="*/ 2147483647 h 931"/>
              <a:gd name="T30" fmla="*/ 2147483647 w 838"/>
              <a:gd name="T31" fmla="*/ 2147483647 h 931"/>
              <a:gd name="T32" fmla="*/ 2147483647 w 838"/>
              <a:gd name="T33" fmla="*/ 2147483647 h 931"/>
              <a:gd name="T34" fmla="*/ 2147483647 w 838"/>
              <a:gd name="T35" fmla="*/ 2147483647 h 931"/>
              <a:gd name="T36" fmla="*/ 2147483647 w 838"/>
              <a:gd name="T37" fmla="*/ 2147483647 h 931"/>
              <a:gd name="T38" fmla="*/ 2147483647 w 838"/>
              <a:gd name="T39" fmla="*/ 2147483647 h 931"/>
              <a:gd name="T40" fmla="*/ 2147483647 w 838"/>
              <a:gd name="T41" fmla="*/ 2147483647 h 931"/>
              <a:gd name="T42" fmla="*/ 2147483647 w 838"/>
              <a:gd name="T43" fmla="*/ 2147483647 h 931"/>
              <a:gd name="T44" fmla="*/ 2147483647 w 838"/>
              <a:gd name="T45" fmla="*/ 2147483647 h 931"/>
              <a:gd name="T46" fmla="*/ 2147483647 w 838"/>
              <a:gd name="T47" fmla="*/ 2147483647 h 931"/>
              <a:gd name="T48" fmla="*/ 2147483647 w 838"/>
              <a:gd name="T49" fmla="*/ 2147483647 h 931"/>
              <a:gd name="T50" fmla="*/ 2147483647 w 838"/>
              <a:gd name="T51" fmla="*/ 2147483647 h 931"/>
              <a:gd name="T52" fmla="*/ 2147483647 w 838"/>
              <a:gd name="T53" fmla="*/ 2147483647 h 931"/>
              <a:gd name="T54" fmla="*/ 2147483647 w 838"/>
              <a:gd name="T55" fmla="*/ 2147483647 h 931"/>
              <a:gd name="T56" fmla="*/ 2147483647 w 838"/>
              <a:gd name="T57" fmla="*/ 2147483647 h 931"/>
              <a:gd name="T58" fmla="*/ 2147483647 w 838"/>
              <a:gd name="T59" fmla="*/ 2147483647 h 931"/>
              <a:gd name="T60" fmla="*/ 2147483647 w 838"/>
              <a:gd name="T61" fmla="*/ 2147483647 h 931"/>
              <a:gd name="T62" fmla="*/ 2147483647 w 838"/>
              <a:gd name="T63" fmla="*/ 2147483647 h 931"/>
              <a:gd name="T64" fmla="*/ 2147483647 w 838"/>
              <a:gd name="T65" fmla="*/ 2147483647 h 931"/>
              <a:gd name="T66" fmla="*/ 2147483647 w 838"/>
              <a:gd name="T67" fmla="*/ 2147483647 h 931"/>
              <a:gd name="T68" fmla="*/ 2147483647 w 838"/>
              <a:gd name="T69" fmla="*/ 2147483647 h 931"/>
              <a:gd name="T70" fmla="*/ 2147483647 w 838"/>
              <a:gd name="T71" fmla="*/ 2147483647 h 931"/>
              <a:gd name="T72" fmla="*/ 2147483647 w 838"/>
              <a:gd name="T73" fmla="*/ 2147483647 h 931"/>
              <a:gd name="T74" fmla="*/ 2147483647 w 838"/>
              <a:gd name="T75" fmla="*/ 2147483647 h 931"/>
              <a:gd name="T76" fmla="*/ 2147483647 w 838"/>
              <a:gd name="T77" fmla="*/ 2147483647 h 931"/>
              <a:gd name="T78" fmla="*/ 2147483647 w 838"/>
              <a:gd name="T79" fmla="*/ 2147483647 h 931"/>
              <a:gd name="T80" fmla="*/ 2147483647 w 838"/>
              <a:gd name="T81" fmla="*/ 2147483647 h 931"/>
              <a:gd name="T82" fmla="*/ 2147483647 w 838"/>
              <a:gd name="T83" fmla="*/ 2147483647 h 931"/>
              <a:gd name="T84" fmla="*/ 2147483647 w 838"/>
              <a:gd name="T85" fmla="*/ 2147483647 h 931"/>
              <a:gd name="T86" fmla="*/ 2147483647 w 838"/>
              <a:gd name="T87" fmla="*/ 2147483647 h 931"/>
              <a:gd name="T88" fmla="*/ 2147483647 w 838"/>
              <a:gd name="T89" fmla="*/ 2147483647 h 931"/>
              <a:gd name="T90" fmla="*/ 2147483647 w 838"/>
              <a:gd name="T91" fmla="*/ 2147483647 h 931"/>
              <a:gd name="T92" fmla="*/ 2147483647 w 838"/>
              <a:gd name="T93" fmla="*/ 2147483647 h 931"/>
              <a:gd name="T94" fmla="*/ 2147483647 w 838"/>
              <a:gd name="T95" fmla="*/ 2147483647 h 931"/>
              <a:gd name="T96" fmla="*/ 2147483647 w 838"/>
              <a:gd name="T97" fmla="*/ 2147483647 h 931"/>
              <a:gd name="T98" fmla="*/ 2147483647 w 838"/>
              <a:gd name="T99" fmla="*/ 2147483647 h 931"/>
              <a:gd name="T100" fmla="*/ 2147483647 w 838"/>
              <a:gd name="T101" fmla="*/ 2147483647 h 931"/>
              <a:gd name="T102" fmla="*/ 2147483647 w 838"/>
              <a:gd name="T103" fmla="*/ 2147483647 h 931"/>
              <a:gd name="T104" fmla="*/ 2147483647 w 838"/>
              <a:gd name="T105" fmla="*/ 2147483647 h 931"/>
              <a:gd name="T106" fmla="*/ 2147483647 w 838"/>
              <a:gd name="T107" fmla="*/ 2147483647 h 931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838"/>
              <a:gd name="T163" fmla="*/ 0 h 931"/>
              <a:gd name="T164" fmla="*/ 838 w 838"/>
              <a:gd name="T165" fmla="*/ 931 h 931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838" h="931">
                <a:moveTo>
                  <a:pt x="106" y="636"/>
                </a:moveTo>
                <a:lnTo>
                  <a:pt x="112" y="610"/>
                </a:lnTo>
                <a:lnTo>
                  <a:pt x="117" y="593"/>
                </a:lnTo>
                <a:lnTo>
                  <a:pt x="92" y="550"/>
                </a:lnTo>
                <a:lnTo>
                  <a:pt x="100" y="524"/>
                </a:lnTo>
                <a:lnTo>
                  <a:pt x="114" y="520"/>
                </a:lnTo>
                <a:lnTo>
                  <a:pt x="137" y="482"/>
                </a:lnTo>
                <a:lnTo>
                  <a:pt x="112" y="415"/>
                </a:lnTo>
                <a:lnTo>
                  <a:pt x="123" y="406"/>
                </a:lnTo>
                <a:lnTo>
                  <a:pt x="80" y="365"/>
                </a:lnTo>
                <a:lnTo>
                  <a:pt x="81" y="363"/>
                </a:lnTo>
                <a:lnTo>
                  <a:pt x="85" y="355"/>
                </a:lnTo>
                <a:lnTo>
                  <a:pt x="129" y="361"/>
                </a:lnTo>
                <a:lnTo>
                  <a:pt x="136" y="331"/>
                </a:lnTo>
                <a:lnTo>
                  <a:pt x="135" y="277"/>
                </a:lnTo>
                <a:lnTo>
                  <a:pt x="111" y="251"/>
                </a:lnTo>
                <a:lnTo>
                  <a:pt x="116" y="231"/>
                </a:lnTo>
                <a:lnTo>
                  <a:pt x="123" y="216"/>
                </a:lnTo>
                <a:lnTo>
                  <a:pt x="169" y="219"/>
                </a:lnTo>
                <a:lnTo>
                  <a:pt x="184" y="211"/>
                </a:lnTo>
                <a:lnTo>
                  <a:pt x="192" y="201"/>
                </a:lnTo>
                <a:lnTo>
                  <a:pt x="216" y="204"/>
                </a:lnTo>
                <a:lnTo>
                  <a:pt x="244" y="215"/>
                </a:lnTo>
                <a:lnTo>
                  <a:pt x="259" y="155"/>
                </a:lnTo>
                <a:lnTo>
                  <a:pt x="277" y="142"/>
                </a:lnTo>
                <a:lnTo>
                  <a:pt x="303" y="137"/>
                </a:lnTo>
                <a:lnTo>
                  <a:pt x="393" y="119"/>
                </a:lnTo>
                <a:lnTo>
                  <a:pt x="400" y="68"/>
                </a:lnTo>
                <a:lnTo>
                  <a:pt x="464" y="38"/>
                </a:lnTo>
                <a:lnTo>
                  <a:pt x="477" y="45"/>
                </a:lnTo>
                <a:lnTo>
                  <a:pt x="499" y="43"/>
                </a:lnTo>
                <a:lnTo>
                  <a:pt x="513" y="24"/>
                </a:lnTo>
                <a:lnTo>
                  <a:pt x="521" y="0"/>
                </a:lnTo>
                <a:lnTo>
                  <a:pt x="527" y="3"/>
                </a:lnTo>
                <a:lnTo>
                  <a:pt x="583" y="12"/>
                </a:lnTo>
                <a:lnTo>
                  <a:pt x="633" y="5"/>
                </a:lnTo>
                <a:lnTo>
                  <a:pt x="629" y="37"/>
                </a:lnTo>
                <a:lnTo>
                  <a:pt x="630" y="75"/>
                </a:lnTo>
                <a:lnTo>
                  <a:pt x="612" y="116"/>
                </a:lnTo>
                <a:lnTo>
                  <a:pt x="613" y="131"/>
                </a:lnTo>
                <a:lnTo>
                  <a:pt x="618" y="140"/>
                </a:lnTo>
                <a:lnTo>
                  <a:pt x="641" y="137"/>
                </a:lnTo>
                <a:lnTo>
                  <a:pt x="657" y="137"/>
                </a:lnTo>
                <a:lnTo>
                  <a:pt x="667" y="147"/>
                </a:lnTo>
                <a:lnTo>
                  <a:pt x="666" y="159"/>
                </a:lnTo>
                <a:lnTo>
                  <a:pt x="652" y="177"/>
                </a:lnTo>
                <a:lnTo>
                  <a:pt x="656" y="185"/>
                </a:lnTo>
                <a:lnTo>
                  <a:pt x="664" y="192"/>
                </a:lnTo>
                <a:lnTo>
                  <a:pt x="662" y="203"/>
                </a:lnTo>
                <a:lnTo>
                  <a:pt x="651" y="209"/>
                </a:lnTo>
                <a:lnTo>
                  <a:pt x="626" y="215"/>
                </a:lnTo>
                <a:lnTo>
                  <a:pt x="615" y="228"/>
                </a:lnTo>
                <a:lnTo>
                  <a:pt x="611" y="253"/>
                </a:lnTo>
                <a:lnTo>
                  <a:pt x="619" y="307"/>
                </a:lnTo>
                <a:lnTo>
                  <a:pt x="631" y="344"/>
                </a:lnTo>
                <a:lnTo>
                  <a:pt x="642" y="356"/>
                </a:lnTo>
                <a:lnTo>
                  <a:pt x="664" y="360"/>
                </a:lnTo>
                <a:lnTo>
                  <a:pt x="703" y="360"/>
                </a:lnTo>
                <a:lnTo>
                  <a:pt x="713" y="365"/>
                </a:lnTo>
                <a:lnTo>
                  <a:pt x="717" y="372"/>
                </a:lnTo>
                <a:lnTo>
                  <a:pt x="713" y="393"/>
                </a:lnTo>
                <a:lnTo>
                  <a:pt x="727" y="415"/>
                </a:lnTo>
                <a:lnTo>
                  <a:pt x="729" y="429"/>
                </a:lnTo>
                <a:lnTo>
                  <a:pt x="725" y="441"/>
                </a:lnTo>
                <a:lnTo>
                  <a:pt x="711" y="454"/>
                </a:lnTo>
                <a:lnTo>
                  <a:pt x="707" y="464"/>
                </a:lnTo>
                <a:lnTo>
                  <a:pt x="710" y="501"/>
                </a:lnTo>
                <a:lnTo>
                  <a:pt x="725" y="545"/>
                </a:lnTo>
                <a:lnTo>
                  <a:pt x="740" y="570"/>
                </a:lnTo>
                <a:lnTo>
                  <a:pt x="777" y="589"/>
                </a:lnTo>
                <a:lnTo>
                  <a:pt x="798" y="611"/>
                </a:lnTo>
                <a:lnTo>
                  <a:pt x="822" y="625"/>
                </a:lnTo>
                <a:lnTo>
                  <a:pt x="825" y="632"/>
                </a:lnTo>
                <a:lnTo>
                  <a:pt x="823" y="654"/>
                </a:lnTo>
                <a:lnTo>
                  <a:pt x="833" y="675"/>
                </a:lnTo>
                <a:lnTo>
                  <a:pt x="838" y="701"/>
                </a:lnTo>
                <a:lnTo>
                  <a:pt x="835" y="714"/>
                </a:lnTo>
                <a:lnTo>
                  <a:pt x="813" y="762"/>
                </a:lnTo>
                <a:lnTo>
                  <a:pt x="797" y="795"/>
                </a:lnTo>
                <a:lnTo>
                  <a:pt x="780" y="845"/>
                </a:lnTo>
                <a:lnTo>
                  <a:pt x="735" y="873"/>
                </a:lnTo>
                <a:lnTo>
                  <a:pt x="734" y="874"/>
                </a:lnTo>
                <a:lnTo>
                  <a:pt x="729" y="880"/>
                </a:lnTo>
                <a:lnTo>
                  <a:pt x="729" y="881"/>
                </a:lnTo>
                <a:lnTo>
                  <a:pt x="731" y="885"/>
                </a:lnTo>
                <a:lnTo>
                  <a:pt x="701" y="883"/>
                </a:lnTo>
                <a:lnTo>
                  <a:pt x="678" y="903"/>
                </a:lnTo>
                <a:lnTo>
                  <a:pt x="648" y="821"/>
                </a:lnTo>
                <a:lnTo>
                  <a:pt x="537" y="840"/>
                </a:lnTo>
                <a:lnTo>
                  <a:pt x="484" y="849"/>
                </a:lnTo>
                <a:lnTo>
                  <a:pt x="381" y="828"/>
                </a:lnTo>
                <a:lnTo>
                  <a:pt x="355" y="888"/>
                </a:lnTo>
                <a:lnTo>
                  <a:pt x="336" y="931"/>
                </a:lnTo>
                <a:lnTo>
                  <a:pt x="318" y="910"/>
                </a:lnTo>
                <a:lnTo>
                  <a:pt x="269" y="850"/>
                </a:lnTo>
                <a:lnTo>
                  <a:pt x="169" y="791"/>
                </a:lnTo>
                <a:lnTo>
                  <a:pt x="114" y="785"/>
                </a:lnTo>
                <a:lnTo>
                  <a:pt x="89" y="782"/>
                </a:lnTo>
                <a:lnTo>
                  <a:pt x="79" y="781"/>
                </a:lnTo>
                <a:lnTo>
                  <a:pt x="16" y="754"/>
                </a:lnTo>
                <a:lnTo>
                  <a:pt x="0" y="736"/>
                </a:lnTo>
                <a:lnTo>
                  <a:pt x="2" y="666"/>
                </a:lnTo>
                <a:lnTo>
                  <a:pt x="2" y="665"/>
                </a:lnTo>
                <a:lnTo>
                  <a:pt x="4" y="626"/>
                </a:lnTo>
                <a:lnTo>
                  <a:pt x="36" y="606"/>
                </a:lnTo>
                <a:lnTo>
                  <a:pt x="52" y="617"/>
                </a:lnTo>
                <a:lnTo>
                  <a:pt x="58" y="631"/>
                </a:lnTo>
                <a:lnTo>
                  <a:pt x="106" y="636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423" name="Freeform 15"/>
          <p:cNvSpPr>
            <a:spLocks/>
          </p:cNvSpPr>
          <p:nvPr/>
        </p:nvSpPr>
        <p:spPr bwMode="auto">
          <a:xfrm>
            <a:off x="3905250" y="2000250"/>
            <a:ext cx="1046163" cy="703263"/>
          </a:xfrm>
          <a:custGeom>
            <a:avLst/>
            <a:gdLst>
              <a:gd name="T0" fmla="*/ 2147483647 w 494"/>
              <a:gd name="T1" fmla="*/ 2147483647 h 589"/>
              <a:gd name="T2" fmla="*/ 2147483647 w 494"/>
              <a:gd name="T3" fmla="*/ 2147483647 h 589"/>
              <a:gd name="T4" fmla="*/ 2147483647 w 494"/>
              <a:gd name="T5" fmla="*/ 2147483647 h 589"/>
              <a:gd name="T6" fmla="*/ 2147483647 w 494"/>
              <a:gd name="T7" fmla="*/ 2147483647 h 589"/>
              <a:gd name="T8" fmla="*/ 2147483647 w 494"/>
              <a:gd name="T9" fmla="*/ 2147483647 h 589"/>
              <a:gd name="T10" fmla="*/ 2147483647 w 494"/>
              <a:gd name="T11" fmla="*/ 2147483647 h 589"/>
              <a:gd name="T12" fmla="*/ 2147483647 w 494"/>
              <a:gd name="T13" fmla="*/ 2147483647 h 589"/>
              <a:gd name="T14" fmla="*/ 2147483647 w 494"/>
              <a:gd name="T15" fmla="*/ 2147483647 h 589"/>
              <a:gd name="T16" fmla="*/ 2147483647 w 494"/>
              <a:gd name="T17" fmla="*/ 2147483647 h 589"/>
              <a:gd name="T18" fmla="*/ 2147483647 w 494"/>
              <a:gd name="T19" fmla="*/ 2147483647 h 589"/>
              <a:gd name="T20" fmla="*/ 2147483647 w 494"/>
              <a:gd name="T21" fmla="*/ 2147483647 h 589"/>
              <a:gd name="T22" fmla="*/ 2147483647 w 494"/>
              <a:gd name="T23" fmla="*/ 2147483647 h 589"/>
              <a:gd name="T24" fmla="*/ 2147483647 w 494"/>
              <a:gd name="T25" fmla="*/ 2147483647 h 589"/>
              <a:gd name="T26" fmla="*/ 2147483647 w 494"/>
              <a:gd name="T27" fmla="*/ 2147483647 h 589"/>
              <a:gd name="T28" fmla="*/ 2147483647 w 494"/>
              <a:gd name="T29" fmla="*/ 2147483647 h 589"/>
              <a:gd name="T30" fmla="*/ 2147483647 w 494"/>
              <a:gd name="T31" fmla="*/ 2147483647 h 589"/>
              <a:gd name="T32" fmla="*/ 2147483647 w 494"/>
              <a:gd name="T33" fmla="*/ 2147483647 h 589"/>
              <a:gd name="T34" fmla="*/ 0 w 494"/>
              <a:gd name="T35" fmla="*/ 2147483647 h 589"/>
              <a:gd name="T36" fmla="*/ 2147483647 w 494"/>
              <a:gd name="T37" fmla="*/ 2147483647 h 589"/>
              <a:gd name="T38" fmla="*/ 2147483647 w 494"/>
              <a:gd name="T39" fmla="*/ 2147483647 h 589"/>
              <a:gd name="T40" fmla="*/ 2147483647 w 494"/>
              <a:gd name="T41" fmla="*/ 2147483647 h 589"/>
              <a:gd name="T42" fmla="*/ 2147483647 w 494"/>
              <a:gd name="T43" fmla="*/ 2147483647 h 589"/>
              <a:gd name="T44" fmla="*/ 2147483647 w 494"/>
              <a:gd name="T45" fmla="*/ 2147483647 h 589"/>
              <a:gd name="T46" fmla="*/ 2147483647 w 494"/>
              <a:gd name="T47" fmla="*/ 2147483647 h 589"/>
              <a:gd name="T48" fmla="*/ 2147483647 w 494"/>
              <a:gd name="T49" fmla="*/ 2147483647 h 589"/>
              <a:gd name="T50" fmla="*/ 2147483647 w 494"/>
              <a:gd name="T51" fmla="*/ 2147483647 h 589"/>
              <a:gd name="T52" fmla="*/ 2147483647 w 494"/>
              <a:gd name="T53" fmla="*/ 0 h 589"/>
              <a:gd name="T54" fmla="*/ 2147483647 w 494"/>
              <a:gd name="T55" fmla="*/ 2147483647 h 589"/>
              <a:gd name="T56" fmla="*/ 2147483647 w 494"/>
              <a:gd name="T57" fmla="*/ 2147483647 h 589"/>
              <a:gd name="T58" fmla="*/ 2147483647 w 494"/>
              <a:gd name="T59" fmla="*/ 2147483647 h 589"/>
              <a:gd name="T60" fmla="*/ 2147483647 w 494"/>
              <a:gd name="T61" fmla="*/ 2147483647 h 589"/>
              <a:gd name="T62" fmla="*/ 2147483647 w 494"/>
              <a:gd name="T63" fmla="*/ 2147483647 h 589"/>
              <a:gd name="T64" fmla="*/ 2147483647 w 494"/>
              <a:gd name="T65" fmla="*/ 2147483647 h 589"/>
              <a:gd name="T66" fmla="*/ 2147483647 w 494"/>
              <a:gd name="T67" fmla="*/ 2147483647 h 589"/>
              <a:gd name="T68" fmla="*/ 2147483647 w 494"/>
              <a:gd name="T69" fmla="*/ 2147483647 h 589"/>
              <a:gd name="T70" fmla="*/ 2147483647 w 494"/>
              <a:gd name="T71" fmla="*/ 2147483647 h 589"/>
              <a:gd name="T72" fmla="*/ 2147483647 w 494"/>
              <a:gd name="T73" fmla="*/ 2147483647 h 589"/>
              <a:gd name="T74" fmla="*/ 2147483647 w 494"/>
              <a:gd name="T75" fmla="*/ 2147483647 h 589"/>
              <a:gd name="T76" fmla="*/ 2147483647 w 494"/>
              <a:gd name="T77" fmla="*/ 2147483647 h 589"/>
              <a:gd name="T78" fmla="*/ 2147483647 w 494"/>
              <a:gd name="T79" fmla="*/ 2147483647 h 589"/>
              <a:gd name="T80" fmla="*/ 2147483647 w 494"/>
              <a:gd name="T81" fmla="*/ 2147483647 h 589"/>
              <a:gd name="T82" fmla="*/ 2147483647 w 494"/>
              <a:gd name="T83" fmla="*/ 2147483647 h 589"/>
              <a:gd name="T84" fmla="*/ 2147483647 w 494"/>
              <a:gd name="T85" fmla="*/ 2147483647 h 589"/>
              <a:gd name="T86" fmla="*/ 2147483647 w 494"/>
              <a:gd name="T87" fmla="*/ 2147483647 h 589"/>
              <a:gd name="T88" fmla="*/ 2147483647 w 494"/>
              <a:gd name="T89" fmla="*/ 2147483647 h 589"/>
              <a:gd name="T90" fmla="*/ 2147483647 w 494"/>
              <a:gd name="T91" fmla="*/ 2147483647 h 589"/>
              <a:gd name="T92" fmla="*/ 2147483647 w 494"/>
              <a:gd name="T93" fmla="*/ 2147483647 h 589"/>
              <a:gd name="T94" fmla="*/ 2147483647 w 494"/>
              <a:gd name="T95" fmla="*/ 2147483647 h 589"/>
              <a:gd name="T96" fmla="*/ 2147483647 w 494"/>
              <a:gd name="T97" fmla="*/ 2147483647 h 589"/>
              <a:gd name="T98" fmla="*/ 2147483647 w 494"/>
              <a:gd name="T99" fmla="*/ 2147483647 h 589"/>
              <a:gd name="T100" fmla="*/ 2147483647 w 494"/>
              <a:gd name="T101" fmla="*/ 2147483647 h 589"/>
              <a:gd name="T102" fmla="*/ 2147483647 w 494"/>
              <a:gd name="T103" fmla="*/ 2147483647 h 589"/>
              <a:gd name="T104" fmla="*/ 2147483647 w 494"/>
              <a:gd name="T105" fmla="*/ 2147483647 h 589"/>
              <a:gd name="T106" fmla="*/ 2147483647 w 494"/>
              <a:gd name="T107" fmla="*/ 2147483647 h 589"/>
              <a:gd name="T108" fmla="*/ 2147483647 w 494"/>
              <a:gd name="T109" fmla="*/ 2147483647 h 589"/>
              <a:gd name="T110" fmla="*/ 2147483647 w 494"/>
              <a:gd name="T111" fmla="*/ 2147483647 h 589"/>
              <a:gd name="T112" fmla="*/ 2147483647 w 494"/>
              <a:gd name="T113" fmla="*/ 2147483647 h 589"/>
              <a:gd name="T114" fmla="*/ 2147483647 w 494"/>
              <a:gd name="T115" fmla="*/ 2147483647 h 589"/>
              <a:gd name="T116" fmla="*/ 2147483647 w 494"/>
              <a:gd name="T117" fmla="*/ 2147483647 h 589"/>
              <a:gd name="T118" fmla="*/ 2147483647 w 494"/>
              <a:gd name="T119" fmla="*/ 2147483647 h 589"/>
              <a:gd name="T120" fmla="*/ 2147483647 w 494"/>
              <a:gd name="T121" fmla="*/ 2147483647 h 589"/>
              <a:gd name="T122" fmla="*/ 2147483647 w 494"/>
              <a:gd name="T123" fmla="*/ 2147483647 h 589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494"/>
              <a:gd name="T187" fmla="*/ 0 h 589"/>
              <a:gd name="T188" fmla="*/ 494 w 494"/>
              <a:gd name="T189" fmla="*/ 589 h 589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494" h="589">
                <a:moveTo>
                  <a:pt x="153" y="500"/>
                </a:moveTo>
                <a:lnTo>
                  <a:pt x="147" y="498"/>
                </a:lnTo>
                <a:lnTo>
                  <a:pt x="131" y="493"/>
                </a:lnTo>
                <a:lnTo>
                  <a:pt x="120" y="477"/>
                </a:lnTo>
                <a:lnTo>
                  <a:pt x="116" y="476"/>
                </a:lnTo>
                <a:lnTo>
                  <a:pt x="111" y="479"/>
                </a:lnTo>
                <a:lnTo>
                  <a:pt x="102" y="496"/>
                </a:lnTo>
                <a:lnTo>
                  <a:pt x="92" y="496"/>
                </a:lnTo>
                <a:lnTo>
                  <a:pt x="84" y="425"/>
                </a:lnTo>
                <a:lnTo>
                  <a:pt x="69" y="369"/>
                </a:lnTo>
                <a:lnTo>
                  <a:pt x="47" y="303"/>
                </a:lnTo>
                <a:lnTo>
                  <a:pt x="43" y="294"/>
                </a:lnTo>
                <a:lnTo>
                  <a:pt x="17" y="270"/>
                </a:lnTo>
                <a:lnTo>
                  <a:pt x="5" y="248"/>
                </a:lnTo>
                <a:lnTo>
                  <a:pt x="2" y="225"/>
                </a:lnTo>
                <a:lnTo>
                  <a:pt x="8" y="198"/>
                </a:lnTo>
                <a:lnTo>
                  <a:pt x="2" y="168"/>
                </a:lnTo>
                <a:lnTo>
                  <a:pt x="0" y="149"/>
                </a:lnTo>
                <a:lnTo>
                  <a:pt x="19" y="121"/>
                </a:lnTo>
                <a:lnTo>
                  <a:pt x="31" y="111"/>
                </a:lnTo>
                <a:lnTo>
                  <a:pt x="31" y="110"/>
                </a:lnTo>
                <a:lnTo>
                  <a:pt x="63" y="140"/>
                </a:lnTo>
                <a:lnTo>
                  <a:pt x="111" y="121"/>
                </a:lnTo>
                <a:lnTo>
                  <a:pt x="143" y="74"/>
                </a:lnTo>
                <a:lnTo>
                  <a:pt x="191" y="56"/>
                </a:lnTo>
                <a:lnTo>
                  <a:pt x="189" y="17"/>
                </a:lnTo>
                <a:lnTo>
                  <a:pt x="238" y="0"/>
                </a:lnTo>
                <a:lnTo>
                  <a:pt x="271" y="3"/>
                </a:lnTo>
                <a:lnTo>
                  <a:pt x="281" y="152"/>
                </a:lnTo>
                <a:lnTo>
                  <a:pt x="232" y="215"/>
                </a:lnTo>
                <a:lnTo>
                  <a:pt x="334" y="278"/>
                </a:lnTo>
                <a:lnTo>
                  <a:pt x="426" y="279"/>
                </a:lnTo>
                <a:lnTo>
                  <a:pt x="494" y="315"/>
                </a:lnTo>
                <a:lnTo>
                  <a:pt x="429" y="348"/>
                </a:lnTo>
                <a:lnTo>
                  <a:pt x="438" y="385"/>
                </a:lnTo>
                <a:lnTo>
                  <a:pt x="410" y="445"/>
                </a:lnTo>
                <a:lnTo>
                  <a:pt x="461" y="505"/>
                </a:lnTo>
                <a:lnTo>
                  <a:pt x="427" y="528"/>
                </a:lnTo>
                <a:lnTo>
                  <a:pt x="345" y="522"/>
                </a:lnTo>
                <a:lnTo>
                  <a:pt x="336" y="546"/>
                </a:lnTo>
                <a:lnTo>
                  <a:pt x="305" y="562"/>
                </a:lnTo>
                <a:lnTo>
                  <a:pt x="282" y="589"/>
                </a:lnTo>
                <a:lnTo>
                  <a:pt x="282" y="587"/>
                </a:lnTo>
                <a:lnTo>
                  <a:pt x="270" y="575"/>
                </a:lnTo>
                <a:lnTo>
                  <a:pt x="255" y="574"/>
                </a:lnTo>
                <a:lnTo>
                  <a:pt x="246" y="562"/>
                </a:lnTo>
                <a:lnTo>
                  <a:pt x="239" y="559"/>
                </a:lnTo>
                <a:lnTo>
                  <a:pt x="230" y="557"/>
                </a:lnTo>
                <a:lnTo>
                  <a:pt x="218" y="557"/>
                </a:lnTo>
                <a:lnTo>
                  <a:pt x="208" y="565"/>
                </a:lnTo>
                <a:lnTo>
                  <a:pt x="200" y="565"/>
                </a:lnTo>
                <a:lnTo>
                  <a:pt x="194" y="561"/>
                </a:lnTo>
                <a:lnTo>
                  <a:pt x="192" y="560"/>
                </a:lnTo>
                <a:lnTo>
                  <a:pt x="186" y="544"/>
                </a:lnTo>
                <a:lnTo>
                  <a:pt x="175" y="554"/>
                </a:lnTo>
                <a:lnTo>
                  <a:pt x="170" y="554"/>
                </a:lnTo>
                <a:lnTo>
                  <a:pt x="165" y="550"/>
                </a:lnTo>
                <a:lnTo>
                  <a:pt x="164" y="543"/>
                </a:lnTo>
                <a:lnTo>
                  <a:pt x="172" y="526"/>
                </a:lnTo>
                <a:lnTo>
                  <a:pt x="171" y="516"/>
                </a:lnTo>
                <a:lnTo>
                  <a:pt x="164" y="506"/>
                </a:lnTo>
                <a:lnTo>
                  <a:pt x="153" y="50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424" name="Freeform 16"/>
          <p:cNvSpPr>
            <a:spLocks/>
          </p:cNvSpPr>
          <p:nvPr/>
        </p:nvSpPr>
        <p:spPr bwMode="auto">
          <a:xfrm>
            <a:off x="2886075" y="0"/>
            <a:ext cx="3675063" cy="2647950"/>
          </a:xfrm>
          <a:custGeom>
            <a:avLst/>
            <a:gdLst>
              <a:gd name="T0" fmla="*/ 2147483647 w 1736"/>
              <a:gd name="T1" fmla="*/ 2147483647 h 2223"/>
              <a:gd name="T2" fmla="*/ 2147483647 w 1736"/>
              <a:gd name="T3" fmla="*/ 2147483647 h 2223"/>
              <a:gd name="T4" fmla="*/ 2147483647 w 1736"/>
              <a:gd name="T5" fmla="*/ 2147483647 h 2223"/>
              <a:gd name="T6" fmla="*/ 2147483647 w 1736"/>
              <a:gd name="T7" fmla="*/ 2147483647 h 2223"/>
              <a:gd name="T8" fmla="*/ 2147483647 w 1736"/>
              <a:gd name="T9" fmla="*/ 2147483647 h 2223"/>
              <a:gd name="T10" fmla="*/ 2147483647 w 1736"/>
              <a:gd name="T11" fmla="*/ 2147483647 h 2223"/>
              <a:gd name="T12" fmla="*/ 2147483647 w 1736"/>
              <a:gd name="T13" fmla="*/ 2147483647 h 2223"/>
              <a:gd name="T14" fmla="*/ 2147483647 w 1736"/>
              <a:gd name="T15" fmla="*/ 2147483647 h 2223"/>
              <a:gd name="T16" fmla="*/ 2147483647 w 1736"/>
              <a:gd name="T17" fmla="*/ 2147483647 h 2223"/>
              <a:gd name="T18" fmla="*/ 2147483647 w 1736"/>
              <a:gd name="T19" fmla="*/ 2147483647 h 2223"/>
              <a:gd name="T20" fmla="*/ 2147483647 w 1736"/>
              <a:gd name="T21" fmla="*/ 2147483647 h 2223"/>
              <a:gd name="T22" fmla="*/ 2147483647 w 1736"/>
              <a:gd name="T23" fmla="*/ 2147483647 h 2223"/>
              <a:gd name="T24" fmla="*/ 2147483647 w 1736"/>
              <a:gd name="T25" fmla="*/ 2147483647 h 2223"/>
              <a:gd name="T26" fmla="*/ 2147483647 w 1736"/>
              <a:gd name="T27" fmla="*/ 2147483647 h 2223"/>
              <a:gd name="T28" fmla="*/ 2147483647 w 1736"/>
              <a:gd name="T29" fmla="*/ 2147483647 h 2223"/>
              <a:gd name="T30" fmla="*/ 2147483647 w 1736"/>
              <a:gd name="T31" fmla="*/ 2147483647 h 2223"/>
              <a:gd name="T32" fmla="*/ 2147483647 w 1736"/>
              <a:gd name="T33" fmla="*/ 2147483647 h 2223"/>
              <a:gd name="T34" fmla="*/ 2147483647 w 1736"/>
              <a:gd name="T35" fmla="*/ 2147483647 h 2223"/>
              <a:gd name="T36" fmla="*/ 2147483647 w 1736"/>
              <a:gd name="T37" fmla="*/ 2147483647 h 2223"/>
              <a:gd name="T38" fmla="*/ 2147483647 w 1736"/>
              <a:gd name="T39" fmla="*/ 2147483647 h 2223"/>
              <a:gd name="T40" fmla="*/ 2147483647 w 1736"/>
              <a:gd name="T41" fmla="*/ 2147483647 h 2223"/>
              <a:gd name="T42" fmla="*/ 2147483647 w 1736"/>
              <a:gd name="T43" fmla="*/ 2147483647 h 2223"/>
              <a:gd name="T44" fmla="*/ 2147483647 w 1736"/>
              <a:gd name="T45" fmla="*/ 2147483647 h 2223"/>
              <a:gd name="T46" fmla="*/ 2147483647 w 1736"/>
              <a:gd name="T47" fmla="*/ 2147483647 h 2223"/>
              <a:gd name="T48" fmla="*/ 2147483647 w 1736"/>
              <a:gd name="T49" fmla="*/ 2147483647 h 2223"/>
              <a:gd name="T50" fmla="*/ 2147483647 w 1736"/>
              <a:gd name="T51" fmla="*/ 2147483647 h 2223"/>
              <a:gd name="T52" fmla="*/ 2147483647 w 1736"/>
              <a:gd name="T53" fmla="*/ 2147483647 h 2223"/>
              <a:gd name="T54" fmla="*/ 2147483647 w 1736"/>
              <a:gd name="T55" fmla="*/ 2147483647 h 2223"/>
              <a:gd name="T56" fmla="*/ 2147483647 w 1736"/>
              <a:gd name="T57" fmla="*/ 2147483647 h 2223"/>
              <a:gd name="T58" fmla="*/ 2147483647 w 1736"/>
              <a:gd name="T59" fmla="*/ 2147483647 h 2223"/>
              <a:gd name="T60" fmla="*/ 2147483647 w 1736"/>
              <a:gd name="T61" fmla="*/ 2147483647 h 2223"/>
              <a:gd name="T62" fmla="*/ 2147483647 w 1736"/>
              <a:gd name="T63" fmla="*/ 2147483647 h 2223"/>
              <a:gd name="T64" fmla="*/ 2147483647 w 1736"/>
              <a:gd name="T65" fmla="*/ 2147483647 h 2223"/>
              <a:gd name="T66" fmla="*/ 2147483647 w 1736"/>
              <a:gd name="T67" fmla="*/ 2147483647 h 2223"/>
              <a:gd name="T68" fmla="*/ 2147483647 w 1736"/>
              <a:gd name="T69" fmla="*/ 2147483647 h 2223"/>
              <a:gd name="T70" fmla="*/ 2147483647 w 1736"/>
              <a:gd name="T71" fmla="*/ 2147483647 h 2223"/>
              <a:gd name="T72" fmla="*/ 2147483647 w 1736"/>
              <a:gd name="T73" fmla="*/ 2147483647 h 2223"/>
              <a:gd name="T74" fmla="*/ 2147483647 w 1736"/>
              <a:gd name="T75" fmla="*/ 2147483647 h 2223"/>
              <a:gd name="T76" fmla="*/ 2147483647 w 1736"/>
              <a:gd name="T77" fmla="*/ 2147483647 h 2223"/>
              <a:gd name="T78" fmla="*/ 2147483647 w 1736"/>
              <a:gd name="T79" fmla="*/ 2147483647 h 2223"/>
              <a:gd name="T80" fmla="*/ 2147483647 w 1736"/>
              <a:gd name="T81" fmla="*/ 2147483647 h 2223"/>
              <a:gd name="T82" fmla="*/ 2147483647 w 1736"/>
              <a:gd name="T83" fmla="*/ 2147483647 h 2223"/>
              <a:gd name="T84" fmla="*/ 2147483647 w 1736"/>
              <a:gd name="T85" fmla="*/ 2147483647 h 2223"/>
              <a:gd name="T86" fmla="*/ 2147483647 w 1736"/>
              <a:gd name="T87" fmla="*/ 2147483647 h 2223"/>
              <a:gd name="T88" fmla="*/ 2147483647 w 1736"/>
              <a:gd name="T89" fmla="*/ 2147483647 h 2223"/>
              <a:gd name="T90" fmla="*/ 2147483647 w 1736"/>
              <a:gd name="T91" fmla="*/ 2147483647 h 2223"/>
              <a:gd name="T92" fmla="*/ 2147483647 w 1736"/>
              <a:gd name="T93" fmla="*/ 2147483647 h 2223"/>
              <a:gd name="T94" fmla="*/ 2147483647 w 1736"/>
              <a:gd name="T95" fmla="*/ 2147483647 h 2223"/>
              <a:gd name="T96" fmla="*/ 2147483647 w 1736"/>
              <a:gd name="T97" fmla="*/ 2147483647 h 2223"/>
              <a:gd name="T98" fmla="*/ 2147483647 w 1736"/>
              <a:gd name="T99" fmla="*/ 2147483647 h 2223"/>
              <a:gd name="T100" fmla="*/ 2147483647 w 1736"/>
              <a:gd name="T101" fmla="*/ 2147483647 h 2223"/>
              <a:gd name="T102" fmla="*/ 2147483647 w 1736"/>
              <a:gd name="T103" fmla="*/ 2147483647 h 2223"/>
              <a:gd name="T104" fmla="*/ 2147483647 w 1736"/>
              <a:gd name="T105" fmla="*/ 2147483647 h 2223"/>
              <a:gd name="T106" fmla="*/ 2147483647 w 1736"/>
              <a:gd name="T107" fmla="*/ 2147483647 h 2223"/>
              <a:gd name="T108" fmla="*/ 2147483647 w 1736"/>
              <a:gd name="T109" fmla="*/ 2147483647 h 2223"/>
              <a:gd name="T110" fmla="*/ 2147483647 w 1736"/>
              <a:gd name="T111" fmla="*/ 2147483647 h 2223"/>
              <a:gd name="T112" fmla="*/ 2147483647 w 1736"/>
              <a:gd name="T113" fmla="*/ 2147483647 h 2223"/>
              <a:gd name="T114" fmla="*/ 2147483647 w 1736"/>
              <a:gd name="T115" fmla="*/ 2147483647 h 2223"/>
              <a:gd name="T116" fmla="*/ 2147483647 w 1736"/>
              <a:gd name="T117" fmla="*/ 2147483647 h 2223"/>
              <a:gd name="T118" fmla="*/ 2147483647 w 1736"/>
              <a:gd name="T119" fmla="*/ 2147483647 h 2223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1736"/>
              <a:gd name="T181" fmla="*/ 0 h 2223"/>
              <a:gd name="T182" fmla="*/ 1736 w 1736"/>
              <a:gd name="T183" fmla="*/ 2223 h 2223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1736" h="2223">
                <a:moveTo>
                  <a:pt x="771" y="768"/>
                </a:moveTo>
                <a:lnTo>
                  <a:pt x="774" y="768"/>
                </a:lnTo>
                <a:lnTo>
                  <a:pt x="781" y="755"/>
                </a:lnTo>
                <a:lnTo>
                  <a:pt x="791" y="743"/>
                </a:lnTo>
                <a:lnTo>
                  <a:pt x="805" y="739"/>
                </a:lnTo>
                <a:lnTo>
                  <a:pt x="812" y="735"/>
                </a:lnTo>
                <a:lnTo>
                  <a:pt x="813" y="700"/>
                </a:lnTo>
                <a:lnTo>
                  <a:pt x="815" y="676"/>
                </a:lnTo>
                <a:lnTo>
                  <a:pt x="832" y="643"/>
                </a:lnTo>
                <a:lnTo>
                  <a:pt x="855" y="618"/>
                </a:lnTo>
                <a:lnTo>
                  <a:pt x="874" y="608"/>
                </a:lnTo>
                <a:lnTo>
                  <a:pt x="902" y="612"/>
                </a:lnTo>
                <a:lnTo>
                  <a:pt x="911" y="610"/>
                </a:lnTo>
                <a:lnTo>
                  <a:pt x="917" y="596"/>
                </a:lnTo>
                <a:lnTo>
                  <a:pt x="932" y="548"/>
                </a:lnTo>
                <a:lnTo>
                  <a:pt x="933" y="521"/>
                </a:lnTo>
                <a:lnTo>
                  <a:pt x="927" y="488"/>
                </a:lnTo>
                <a:lnTo>
                  <a:pt x="926" y="482"/>
                </a:lnTo>
                <a:lnTo>
                  <a:pt x="925" y="450"/>
                </a:lnTo>
                <a:lnTo>
                  <a:pt x="934" y="398"/>
                </a:lnTo>
                <a:lnTo>
                  <a:pt x="946" y="347"/>
                </a:lnTo>
                <a:lnTo>
                  <a:pt x="958" y="287"/>
                </a:lnTo>
                <a:lnTo>
                  <a:pt x="972" y="250"/>
                </a:lnTo>
                <a:lnTo>
                  <a:pt x="966" y="220"/>
                </a:lnTo>
                <a:lnTo>
                  <a:pt x="975" y="206"/>
                </a:lnTo>
                <a:lnTo>
                  <a:pt x="991" y="188"/>
                </a:lnTo>
                <a:lnTo>
                  <a:pt x="1012" y="177"/>
                </a:lnTo>
                <a:lnTo>
                  <a:pt x="1023" y="161"/>
                </a:lnTo>
                <a:lnTo>
                  <a:pt x="1035" y="141"/>
                </a:lnTo>
                <a:lnTo>
                  <a:pt x="1048" y="127"/>
                </a:lnTo>
                <a:lnTo>
                  <a:pt x="1060" y="93"/>
                </a:lnTo>
                <a:lnTo>
                  <a:pt x="1079" y="77"/>
                </a:lnTo>
                <a:lnTo>
                  <a:pt x="1097" y="73"/>
                </a:lnTo>
                <a:lnTo>
                  <a:pt x="1122" y="74"/>
                </a:lnTo>
                <a:lnTo>
                  <a:pt x="1151" y="83"/>
                </a:lnTo>
                <a:lnTo>
                  <a:pt x="1176" y="85"/>
                </a:lnTo>
                <a:lnTo>
                  <a:pt x="1190" y="78"/>
                </a:lnTo>
                <a:lnTo>
                  <a:pt x="1214" y="51"/>
                </a:lnTo>
                <a:lnTo>
                  <a:pt x="1243" y="35"/>
                </a:lnTo>
                <a:lnTo>
                  <a:pt x="1264" y="18"/>
                </a:lnTo>
                <a:lnTo>
                  <a:pt x="1301" y="5"/>
                </a:lnTo>
                <a:lnTo>
                  <a:pt x="1311" y="1"/>
                </a:lnTo>
                <a:lnTo>
                  <a:pt x="1319" y="0"/>
                </a:lnTo>
                <a:lnTo>
                  <a:pt x="1323" y="7"/>
                </a:lnTo>
                <a:lnTo>
                  <a:pt x="1336" y="47"/>
                </a:lnTo>
                <a:lnTo>
                  <a:pt x="1355" y="75"/>
                </a:lnTo>
                <a:lnTo>
                  <a:pt x="1375" y="91"/>
                </a:lnTo>
                <a:lnTo>
                  <a:pt x="1392" y="101"/>
                </a:lnTo>
                <a:lnTo>
                  <a:pt x="1396" y="124"/>
                </a:lnTo>
                <a:lnTo>
                  <a:pt x="1396" y="130"/>
                </a:lnTo>
                <a:lnTo>
                  <a:pt x="1398" y="130"/>
                </a:lnTo>
                <a:lnTo>
                  <a:pt x="1414" y="139"/>
                </a:lnTo>
                <a:lnTo>
                  <a:pt x="1538" y="199"/>
                </a:lnTo>
                <a:lnTo>
                  <a:pt x="1581" y="311"/>
                </a:lnTo>
                <a:lnTo>
                  <a:pt x="1498" y="421"/>
                </a:lnTo>
                <a:lnTo>
                  <a:pt x="1492" y="451"/>
                </a:lnTo>
                <a:lnTo>
                  <a:pt x="1491" y="481"/>
                </a:lnTo>
                <a:lnTo>
                  <a:pt x="1504" y="531"/>
                </a:lnTo>
                <a:lnTo>
                  <a:pt x="1429" y="598"/>
                </a:lnTo>
                <a:lnTo>
                  <a:pt x="1428" y="605"/>
                </a:lnTo>
                <a:lnTo>
                  <a:pt x="1433" y="612"/>
                </a:lnTo>
                <a:lnTo>
                  <a:pt x="1445" y="612"/>
                </a:lnTo>
                <a:lnTo>
                  <a:pt x="1469" y="611"/>
                </a:lnTo>
                <a:lnTo>
                  <a:pt x="1481" y="616"/>
                </a:lnTo>
                <a:lnTo>
                  <a:pt x="1488" y="623"/>
                </a:lnTo>
                <a:lnTo>
                  <a:pt x="1479" y="686"/>
                </a:lnTo>
                <a:lnTo>
                  <a:pt x="1431" y="789"/>
                </a:lnTo>
                <a:lnTo>
                  <a:pt x="1439" y="829"/>
                </a:lnTo>
                <a:lnTo>
                  <a:pt x="1440" y="831"/>
                </a:lnTo>
                <a:lnTo>
                  <a:pt x="1473" y="957"/>
                </a:lnTo>
                <a:lnTo>
                  <a:pt x="1476" y="957"/>
                </a:lnTo>
                <a:lnTo>
                  <a:pt x="1477" y="957"/>
                </a:lnTo>
                <a:lnTo>
                  <a:pt x="1501" y="967"/>
                </a:lnTo>
                <a:lnTo>
                  <a:pt x="1592" y="1006"/>
                </a:lnTo>
                <a:lnTo>
                  <a:pt x="1660" y="1141"/>
                </a:lnTo>
                <a:lnTo>
                  <a:pt x="1671" y="1155"/>
                </a:lnTo>
                <a:lnTo>
                  <a:pt x="1677" y="1158"/>
                </a:lnTo>
                <a:lnTo>
                  <a:pt x="1736" y="1210"/>
                </a:lnTo>
                <a:lnTo>
                  <a:pt x="1730" y="1281"/>
                </a:lnTo>
                <a:lnTo>
                  <a:pt x="1569" y="1578"/>
                </a:lnTo>
                <a:lnTo>
                  <a:pt x="1565" y="1612"/>
                </a:lnTo>
                <a:lnTo>
                  <a:pt x="1570" y="1637"/>
                </a:lnTo>
                <a:lnTo>
                  <a:pt x="1598" y="1680"/>
                </a:lnTo>
                <a:lnTo>
                  <a:pt x="1624" y="1721"/>
                </a:lnTo>
                <a:lnTo>
                  <a:pt x="1666" y="1796"/>
                </a:lnTo>
                <a:lnTo>
                  <a:pt x="1681" y="1838"/>
                </a:lnTo>
                <a:lnTo>
                  <a:pt x="1681" y="1844"/>
                </a:lnTo>
                <a:lnTo>
                  <a:pt x="1684" y="1847"/>
                </a:lnTo>
                <a:lnTo>
                  <a:pt x="1617" y="1852"/>
                </a:lnTo>
                <a:lnTo>
                  <a:pt x="1503" y="1824"/>
                </a:lnTo>
                <a:lnTo>
                  <a:pt x="1497" y="1852"/>
                </a:lnTo>
                <a:lnTo>
                  <a:pt x="1475" y="1863"/>
                </a:lnTo>
                <a:lnTo>
                  <a:pt x="1467" y="1887"/>
                </a:lnTo>
                <a:lnTo>
                  <a:pt x="1488" y="1934"/>
                </a:lnTo>
                <a:lnTo>
                  <a:pt x="1518" y="1946"/>
                </a:lnTo>
                <a:lnTo>
                  <a:pt x="1512" y="1996"/>
                </a:lnTo>
                <a:lnTo>
                  <a:pt x="1498" y="2001"/>
                </a:lnTo>
                <a:lnTo>
                  <a:pt x="1498" y="2029"/>
                </a:lnTo>
                <a:lnTo>
                  <a:pt x="1519" y="2042"/>
                </a:lnTo>
                <a:lnTo>
                  <a:pt x="1518" y="2066"/>
                </a:lnTo>
                <a:lnTo>
                  <a:pt x="1508" y="2072"/>
                </a:lnTo>
                <a:lnTo>
                  <a:pt x="1481" y="2066"/>
                </a:lnTo>
                <a:lnTo>
                  <a:pt x="1449" y="2079"/>
                </a:lnTo>
                <a:lnTo>
                  <a:pt x="1475" y="2118"/>
                </a:lnTo>
                <a:lnTo>
                  <a:pt x="1473" y="2146"/>
                </a:lnTo>
                <a:lnTo>
                  <a:pt x="1423" y="2164"/>
                </a:lnTo>
                <a:lnTo>
                  <a:pt x="1318" y="2154"/>
                </a:lnTo>
                <a:lnTo>
                  <a:pt x="1317" y="2151"/>
                </a:lnTo>
                <a:lnTo>
                  <a:pt x="1295" y="2096"/>
                </a:lnTo>
                <a:lnTo>
                  <a:pt x="1271" y="2100"/>
                </a:lnTo>
                <a:lnTo>
                  <a:pt x="1255" y="2094"/>
                </a:lnTo>
                <a:lnTo>
                  <a:pt x="1189" y="2203"/>
                </a:lnTo>
                <a:lnTo>
                  <a:pt x="1134" y="2223"/>
                </a:lnTo>
                <a:lnTo>
                  <a:pt x="991" y="2207"/>
                </a:lnTo>
                <a:lnTo>
                  <a:pt x="984" y="2158"/>
                </a:lnTo>
                <a:lnTo>
                  <a:pt x="942" y="2186"/>
                </a:lnTo>
                <a:lnTo>
                  <a:pt x="891" y="2126"/>
                </a:lnTo>
                <a:lnTo>
                  <a:pt x="919" y="2066"/>
                </a:lnTo>
                <a:lnTo>
                  <a:pt x="910" y="2029"/>
                </a:lnTo>
                <a:lnTo>
                  <a:pt x="975" y="1996"/>
                </a:lnTo>
                <a:lnTo>
                  <a:pt x="907" y="1960"/>
                </a:lnTo>
                <a:lnTo>
                  <a:pt x="815" y="1959"/>
                </a:lnTo>
                <a:lnTo>
                  <a:pt x="713" y="1896"/>
                </a:lnTo>
                <a:lnTo>
                  <a:pt x="762" y="1833"/>
                </a:lnTo>
                <a:lnTo>
                  <a:pt x="752" y="1684"/>
                </a:lnTo>
                <a:lnTo>
                  <a:pt x="719" y="1681"/>
                </a:lnTo>
                <a:lnTo>
                  <a:pt x="670" y="1698"/>
                </a:lnTo>
                <a:lnTo>
                  <a:pt x="672" y="1737"/>
                </a:lnTo>
                <a:lnTo>
                  <a:pt x="624" y="1755"/>
                </a:lnTo>
                <a:lnTo>
                  <a:pt x="592" y="1802"/>
                </a:lnTo>
                <a:lnTo>
                  <a:pt x="544" y="1821"/>
                </a:lnTo>
                <a:lnTo>
                  <a:pt x="512" y="1791"/>
                </a:lnTo>
                <a:lnTo>
                  <a:pt x="526" y="1778"/>
                </a:lnTo>
                <a:lnTo>
                  <a:pt x="535" y="1753"/>
                </a:lnTo>
                <a:lnTo>
                  <a:pt x="543" y="1675"/>
                </a:lnTo>
                <a:lnTo>
                  <a:pt x="547" y="1667"/>
                </a:lnTo>
                <a:lnTo>
                  <a:pt x="561" y="1651"/>
                </a:lnTo>
                <a:lnTo>
                  <a:pt x="559" y="1631"/>
                </a:lnTo>
                <a:lnTo>
                  <a:pt x="530" y="1552"/>
                </a:lnTo>
                <a:lnTo>
                  <a:pt x="530" y="1551"/>
                </a:lnTo>
                <a:lnTo>
                  <a:pt x="529" y="1549"/>
                </a:lnTo>
                <a:lnTo>
                  <a:pt x="506" y="1502"/>
                </a:lnTo>
                <a:lnTo>
                  <a:pt x="492" y="1452"/>
                </a:lnTo>
                <a:lnTo>
                  <a:pt x="492" y="1433"/>
                </a:lnTo>
                <a:lnTo>
                  <a:pt x="499" y="1419"/>
                </a:lnTo>
                <a:lnTo>
                  <a:pt x="511" y="1415"/>
                </a:lnTo>
                <a:lnTo>
                  <a:pt x="522" y="1409"/>
                </a:lnTo>
                <a:lnTo>
                  <a:pt x="528" y="1395"/>
                </a:lnTo>
                <a:lnTo>
                  <a:pt x="528" y="1360"/>
                </a:lnTo>
                <a:lnTo>
                  <a:pt x="525" y="1342"/>
                </a:lnTo>
                <a:lnTo>
                  <a:pt x="513" y="1331"/>
                </a:lnTo>
                <a:lnTo>
                  <a:pt x="483" y="1325"/>
                </a:lnTo>
                <a:lnTo>
                  <a:pt x="475" y="1324"/>
                </a:lnTo>
                <a:lnTo>
                  <a:pt x="465" y="1312"/>
                </a:lnTo>
                <a:lnTo>
                  <a:pt x="464" y="1301"/>
                </a:lnTo>
                <a:lnTo>
                  <a:pt x="473" y="1287"/>
                </a:lnTo>
                <a:lnTo>
                  <a:pt x="489" y="1246"/>
                </a:lnTo>
                <a:lnTo>
                  <a:pt x="486" y="1210"/>
                </a:lnTo>
                <a:lnTo>
                  <a:pt x="486" y="1173"/>
                </a:lnTo>
                <a:lnTo>
                  <a:pt x="486" y="1120"/>
                </a:lnTo>
                <a:lnTo>
                  <a:pt x="494" y="1105"/>
                </a:lnTo>
                <a:lnTo>
                  <a:pt x="512" y="1093"/>
                </a:lnTo>
                <a:lnTo>
                  <a:pt x="520" y="1077"/>
                </a:lnTo>
                <a:lnTo>
                  <a:pt x="517" y="1067"/>
                </a:lnTo>
                <a:lnTo>
                  <a:pt x="506" y="1050"/>
                </a:lnTo>
                <a:lnTo>
                  <a:pt x="497" y="1039"/>
                </a:lnTo>
                <a:lnTo>
                  <a:pt x="485" y="1026"/>
                </a:lnTo>
                <a:lnTo>
                  <a:pt x="474" y="1007"/>
                </a:lnTo>
                <a:lnTo>
                  <a:pt x="465" y="978"/>
                </a:lnTo>
                <a:lnTo>
                  <a:pt x="465" y="976"/>
                </a:lnTo>
                <a:lnTo>
                  <a:pt x="464" y="972"/>
                </a:lnTo>
                <a:lnTo>
                  <a:pt x="444" y="971"/>
                </a:lnTo>
                <a:lnTo>
                  <a:pt x="436" y="967"/>
                </a:lnTo>
                <a:lnTo>
                  <a:pt x="432" y="927"/>
                </a:lnTo>
                <a:lnTo>
                  <a:pt x="425" y="903"/>
                </a:lnTo>
                <a:lnTo>
                  <a:pt x="406" y="881"/>
                </a:lnTo>
                <a:lnTo>
                  <a:pt x="394" y="866"/>
                </a:lnTo>
                <a:lnTo>
                  <a:pt x="383" y="848"/>
                </a:lnTo>
                <a:lnTo>
                  <a:pt x="367" y="842"/>
                </a:lnTo>
                <a:lnTo>
                  <a:pt x="353" y="828"/>
                </a:lnTo>
                <a:lnTo>
                  <a:pt x="336" y="823"/>
                </a:lnTo>
                <a:lnTo>
                  <a:pt x="322" y="812"/>
                </a:lnTo>
                <a:lnTo>
                  <a:pt x="304" y="807"/>
                </a:lnTo>
                <a:lnTo>
                  <a:pt x="291" y="796"/>
                </a:lnTo>
                <a:lnTo>
                  <a:pt x="262" y="792"/>
                </a:lnTo>
                <a:lnTo>
                  <a:pt x="244" y="784"/>
                </a:lnTo>
                <a:lnTo>
                  <a:pt x="232" y="764"/>
                </a:lnTo>
                <a:lnTo>
                  <a:pt x="219" y="745"/>
                </a:lnTo>
                <a:lnTo>
                  <a:pt x="194" y="731"/>
                </a:lnTo>
                <a:lnTo>
                  <a:pt x="177" y="707"/>
                </a:lnTo>
                <a:lnTo>
                  <a:pt x="151" y="680"/>
                </a:lnTo>
                <a:lnTo>
                  <a:pt x="133" y="641"/>
                </a:lnTo>
                <a:lnTo>
                  <a:pt x="120" y="631"/>
                </a:lnTo>
                <a:lnTo>
                  <a:pt x="102" y="608"/>
                </a:lnTo>
                <a:lnTo>
                  <a:pt x="84" y="580"/>
                </a:lnTo>
                <a:lnTo>
                  <a:pt x="54" y="556"/>
                </a:lnTo>
                <a:lnTo>
                  <a:pt x="45" y="542"/>
                </a:lnTo>
                <a:lnTo>
                  <a:pt x="47" y="520"/>
                </a:lnTo>
                <a:lnTo>
                  <a:pt x="42" y="507"/>
                </a:lnTo>
                <a:lnTo>
                  <a:pt x="29" y="493"/>
                </a:lnTo>
                <a:lnTo>
                  <a:pt x="6" y="480"/>
                </a:lnTo>
                <a:lnTo>
                  <a:pt x="0" y="474"/>
                </a:lnTo>
                <a:lnTo>
                  <a:pt x="2" y="470"/>
                </a:lnTo>
                <a:lnTo>
                  <a:pt x="23" y="450"/>
                </a:lnTo>
                <a:lnTo>
                  <a:pt x="31" y="450"/>
                </a:lnTo>
                <a:lnTo>
                  <a:pt x="71" y="483"/>
                </a:lnTo>
                <a:lnTo>
                  <a:pt x="79" y="487"/>
                </a:lnTo>
                <a:lnTo>
                  <a:pt x="84" y="484"/>
                </a:lnTo>
                <a:lnTo>
                  <a:pt x="92" y="457"/>
                </a:lnTo>
                <a:lnTo>
                  <a:pt x="83" y="437"/>
                </a:lnTo>
                <a:lnTo>
                  <a:pt x="78" y="416"/>
                </a:lnTo>
                <a:lnTo>
                  <a:pt x="79" y="402"/>
                </a:lnTo>
                <a:lnTo>
                  <a:pt x="95" y="385"/>
                </a:lnTo>
                <a:lnTo>
                  <a:pt x="137" y="364"/>
                </a:lnTo>
                <a:lnTo>
                  <a:pt x="150" y="365"/>
                </a:lnTo>
                <a:lnTo>
                  <a:pt x="195" y="382"/>
                </a:lnTo>
                <a:lnTo>
                  <a:pt x="281" y="543"/>
                </a:lnTo>
                <a:lnTo>
                  <a:pt x="286" y="568"/>
                </a:lnTo>
                <a:lnTo>
                  <a:pt x="309" y="610"/>
                </a:lnTo>
                <a:lnTo>
                  <a:pt x="312" y="670"/>
                </a:lnTo>
                <a:lnTo>
                  <a:pt x="320" y="670"/>
                </a:lnTo>
                <a:lnTo>
                  <a:pt x="334" y="663"/>
                </a:lnTo>
                <a:lnTo>
                  <a:pt x="341" y="664"/>
                </a:lnTo>
                <a:lnTo>
                  <a:pt x="392" y="694"/>
                </a:lnTo>
                <a:lnTo>
                  <a:pt x="434" y="696"/>
                </a:lnTo>
                <a:lnTo>
                  <a:pt x="452" y="722"/>
                </a:lnTo>
                <a:lnTo>
                  <a:pt x="462" y="721"/>
                </a:lnTo>
                <a:lnTo>
                  <a:pt x="482" y="707"/>
                </a:lnTo>
                <a:lnTo>
                  <a:pt x="507" y="695"/>
                </a:lnTo>
                <a:lnTo>
                  <a:pt x="549" y="686"/>
                </a:lnTo>
                <a:lnTo>
                  <a:pt x="555" y="682"/>
                </a:lnTo>
                <a:lnTo>
                  <a:pt x="567" y="648"/>
                </a:lnTo>
                <a:lnTo>
                  <a:pt x="583" y="634"/>
                </a:lnTo>
                <a:lnTo>
                  <a:pt x="598" y="634"/>
                </a:lnTo>
                <a:lnTo>
                  <a:pt x="617" y="646"/>
                </a:lnTo>
                <a:lnTo>
                  <a:pt x="659" y="684"/>
                </a:lnTo>
                <a:lnTo>
                  <a:pt x="688" y="696"/>
                </a:lnTo>
                <a:lnTo>
                  <a:pt x="719" y="708"/>
                </a:lnTo>
                <a:lnTo>
                  <a:pt x="740" y="729"/>
                </a:lnTo>
                <a:lnTo>
                  <a:pt x="757" y="751"/>
                </a:lnTo>
                <a:lnTo>
                  <a:pt x="766" y="767"/>
                </a:lnTo>
                <a:lnTo>
                  <a:pt x="771" y="768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425" name="Freeform 17"/>
          <p:cNvSpPr>
            <a:spLocks/>
          </p:cNvSpPr>
          <p:nvPr/>
        </p:nvSpPr>
        <p:spPr bwMode="auto">
          <a:xfrm>
            <a:off x="3030538" y="4545013"/>
            <a:ext cx="1301750" cy="925512"/>
          </a:xfrm>
          <a:custGeom>
            <a:avLst/>
            <a:gdLst>
              <a:gd name="T0" fmla="*/ 0 w 615"/>
              <a:gd name="T1" fmla="*/ 2147483647 h 776"/>
              <a:gd name="T2" fmla="*/ 2147483647 w 615"/>
              <a:gd name="T3" fmla="*/ 2147483647 h 776"/>
              <a:gd name="T4" fmla="*/ 2147483647 w 615"/>
              <a:gd name="T5" fmla="*/ 2147483647 h 776"/>
              <a:gd name="T6" fmla="*/ 2147483647 w 615"/>
              <a:gd name="T7" fmla="*/ 2147483647 h 776"/>
              <a:gd name="T8" fmla="*/ 2147483647 w 615"/>
              <a:gd name="T9" fmla="*/ 2147483647 h 776"/>
              <a:gd name="T10" fmla="*/ 2147483647 w 615"/>
              <a:gd name="T11" fmla="*/ 2147483647 h 776"/>
              <a:gd name="T12" fmla="*/ 2147483647 w 615"/>
              <a:gd name="T13" fmla="*/ 2147483647 h 776"/>
              <a:gd name="T14" fmla="*/ 2147483647 w 615"/>
              <a:gd name="T15" fmla="*/ 2147483647 h 776"/>
              <a:gd name="T16" fmla="*/ 2147483647 w 615"/>
              <a:gd name="T17" fmla="*/ 2147483647 h 776"/>
              <a:gd name="T18" fmla="*/ 2147483647 w 615"/>
              <a:gd name="T19" fmla="*/ 2147483647 h 776"/>
              <a:gd name="T20" fmla="*/ 2147483647 w 615"/>
              <a:gd name="T21" fmla="*/ 2147483647 h 776"/>
              <a:gd name="T22" fmla="*/ 2147483647 w 615"/>
              <a:gd name="T23" fmla="*/ 2147483647 h 776"/>
              <a:gd name="T24" fmla="*/ 2147483647 w 615"/>
              <a:gd name="T25" fmla="*/ 2147483647 h 776"/>
              <a:gd name="T26" fmla="*/ 2147483647 w 615"/>
              <a:gd name="T27" fmla="*/ 2147483647 h 776"/>
              <a:gd name="T28" fmla="*/ 2147483647 w 615"/>
              <a:gd name="T29" fmla="*/ 2147483647 h 776"/>
              <a:gd name="T30" fmla="*/ 2147483647 w 615"/>
              <a:gd name="T31" fmla="*/ 0 h 776"/>
              <a:gd name="T32" fmla="*/ 2147483647 w 615"/>
              <a:gd name="T33" fmla="*/ 2147483647 h 776"/>
              <a:gd name="T34" fmla="*/ 2147483647 w 615"/>
              <a:gd name="T35" fmla="*/ 2147483647 h 776"/>
              <a:gd name="T36" fmla="*/ 2147483647 w 615"/>
              <a:gd name="T37" fmla="*/ 2147483647 h 776"/>
              <a:gd name="T38" fmla="*/ 2147483647 w 615"/>
              <a:gd name="T39" fmla="*/ 2147483647 h 776"/>
              <a:gd name="T40" fmla="*/ 2147483647 w 615"/>
              <a:gd name="T41" fmla="*/ 2147483647 h 776"/>
              <a:gd name="T42" fmla="*/ 2147483647 w 615"/>
              <a:gd name="T43" fmla="*/ 2147483647 h 776"/>
              <a:gd name="T44" fmla="*/ 2147483647 w 615"/>
              <a:gd name="T45" fmla="*/ 2147483647 h 776"/>
              <a:gd name="T46" fmla="*/ 2147483647 w 615"/>
              <a:gd name="T47" fmla="*/ 2147483647 h 776"/>
              <a:gd name="T48" fmla="*/ 2147483647 w 615"/>
              <a:gd name="T49" fmla="*/ 2147483647 h 776"/>
              <a:gd name="T50" fmla="*/ 2147483647 w 615"/>
              <a:gd name="T51" fmla="*/ 2147483647 h 776"/>
              <a:gd name="T52" fmla="*/ 2147483647 w 615"/>
              <a:gd name="T53" fmla="*/ 2147483647 h 776"/>
              <a:gd name="T54" fmla="*/ 2147483647 w 615"/>
              <a:gd name="T55" fmla="*/ 2147483647 h 776"/>
              <a:gd name="T56" fmla="*/ 2147483647 w 615"/>
              <a:gd name="T57" fmla="*/ 2147483647 h 776"/>
              <a:gd name="T58" fmla="*/ 2147483647 w 615"/>
              <a:gd name="T59" fmla="*/ 2147483647 h 776"/>
              <a:gd name="T60" fmla="*/ 2147483647 w 615"/>
              <a:gd name="T61" fmla="*/ 2147483647 h 776"/>
              <a:gd name="T62" fmla="*/ 2147483647 w 615"/>
              <a:gd name="T63" fmla="*/ 2147483647 h 776"/>
              <a:gd name="T64" fmla="*/ 2147483647 w 615"/>
              <a:gd name="T65" fmla="*/ 2147483647 h 776"/>
              <a:gd name="T66" fmla="*/ 2147483647 w 615"/>
              <a:gd name="T67" fmla="*/ 2147483647 h 776"/>
              <a:gd name="T68" fmla="*/ 2147483647 w 615"/>
              <a:gd name="T69" fmla="*/ 2147483647 h 776"/>
              <a:gd name="T70" fmla="*/ 2147483647 w 615"/>
              <a:gd name="T71" fmla="*/ 2147483647 h 776"/>
              <a:gd name="T72" fmla="*/ 2147483647 w 615"/>
              <a:gd name="T73" fmla="*/ 2147483647 h 776"/>
              <a:gd name="T74" fmla="*/ 2147483647 w 615"/>
              <a:gd name="T75" fmla="*/ 2147483647 h 776"/>
              <a:gd name="T76" fmla="*/ 2147483647 w 615"/>
              <a:gd name="T77" fmla="*/ 2147483647 h 776"/>
              <a:gd name="T78" fmla="*/ 2147483647 w 615"/>
              <a:gd name="T79" fmla="*/ 2147483647 h 776"/>
              <a:gd name="T80" fmla="*/ 2147483647 w 615"/>
              <a:gd name="T81" fmla="*/ 2147483647 h 776"/>
              <a:gd name="T82" fmla="*/ 2147483647 w 615"/>
              <a:gd name="T83" fmla="*/ 2147483647 h 776"/>
              <a:gd name="T84" fmla="*/ 2147483647 w 615"/>
              <a:gd name="T85" fmla="*/ 2147483647 h 776"/>
              <a:gd name="T86" fmla="*/ 2147483647 w 615"/>
              <a:gd name="T87" fmla="*/ 2147483647 h 776"/>
              <a:gd name="T88" fmla="*/ 2147483647 w 615"/>
              <a:gd name="T89" fmla="*/ 2147483647 h 776"/>
              <a:gd name="T90" fmla="*/ 2147483647 w 615"/>
              <a:gd name="T91" fmla="*/ 2147483647 h 776"/>
              <a:gd name="T92" fmla="*/ 2147483647 w 615"/>
              <a:gd name="T93" fmla="*/ 2147483647 h 776"/>
              <a:gd name="T94" fmla="*/ 2147483647 w 615"/>
              <a:gd name="T95" fmla="*/ 2147483647 h 776"/>
              <a:gd name="T96" fmla="*/ 2147483647 w 615"/>
              <a:gd name="T97" fmla="*/ 2147483647 h 776"/>
              <a:gd name="T98" fmla="*/ 2147483647 w 615"/>
              <a:gd name="T99" fmla="*/ 2147483647 h 776"/>
              <a:gd name="T100" fmla="*/ 2147483647 w 615"/>
              <a:gd name="T101" fmla="*/ 2147483647 h 77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615"/>
              <a:gd name="T154" fmla="*/ 0 h 776"/>
              <a:gd name="T155" fmla="*/ 615 w 615"/>
              <a:gd name="T156" fmla="*/ 776 h 77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615" h="776">
                <a:moveTo>
                  <a:pt x="32" y="526"/>
                </a:moveTo>
                <a:lnTo>
                  <a:pt x="0" y="487"/>
                </a:lnTo>
                <a:lnTo>
                  <a:pt x="42" y="466"/>
                </a:lnTo>
                <a:lnTo>
                  <a:pt x="45" y="457"/>
                </a:lnTo>
                <a:lnTo>
                  <a:pt x="51" y="432"/>
                </a:lnTo>
                <a:lnTo>
                  <a:pt x="76" y="411"/>
                </a:lnTo>
                <a:lnTo>
                  <a:pt x="63" y="398"/>
                </a:lnTo>
                <a:lnTo>
                  <a:pt x="61" y="385"/>
                </a:lnTo>
                <a:lnTo>
                  <a:pt x="64" y="359"/>
                </a:lnTo>
                <a:lnTo>
                  <a:pt x="85" y="362"/>
                </a:lnTo>
                <a:lnTo>
                  <a:pt x="102" y="322"/>
                </a:lnTo>
                <a:lnTo>
                  <a:pt x="90" y="277"/>
                </a:lnTo>
                <a:lnTo>
                  <a:pt x="89" y="279"/>
                </a:lnTo>
                <a:lnTo>
                  <a:pt x="67" y="262"/>
                </a:lnTo>
                <a:lnTo>
                  <a:pt x="67" y="259"/>
                </a:lnTo>
                <a:lnTo>
                  <a:pt x="71" y="244"/>
                </a:lnTo>
                <a:lnTo>
                  <a:pt x="47" y="231"/>
                </a:lnTo>
                <a:lnTo>
                  <a:pt x="46" y="230"/>
                </a:lnTo>
                <a:lnTo>
                  <a:pt x="63" y="207"/>
                </a:lnTo>
                <a:lnTo>
                  <a:pt x="91" y="203"/>
                </a:lnTo>
                <a:lnTo>
                  <a:pt x="95" y="164"/>
                </a:lnTo>
                <a:lnTo>
                  <a:pt x="116" y="147"/>
                </a:lnTo>
                <a:lnTo>
                  <a:pt x="118" y="100"/>
                </a:lnTo>
                <a:lnTo>
                  <a:pt x="158" y="99"/>
                </a:lnTo>
                <a:lnTo>
                  <a:pt x="211" y="74"/>
                </a:lnTo>
                <a:lnTo>
                  <a:pt x="232" y="32"/>
                </a:lnTo>
                <a:lnTo>
                  <a:pt x="235" y="34"/>
                </a:lnTo>
                <a:lnTo>
                  <a:pt x="277" y="48"/>
                </a:lnTo>
                <a:lnTo>
                  <a:pt x="283" y="36"/>
                </a:lnTo>
                <a:lnTo>
                  <a:pt x="317" y="37"/>
                </a:lnTo>
                <a:lnTo>
                  <a:pt x="332" y="29"/>
                </a:lnTo>
                <a:lnTo>
                  <a:pt x="354" y="0"/>
                </a:lnTo>
                <a:lnTo>
                  <a:pt x="377" y="11"/>
                </a:lnTo>
                <a:lnTo>
                  <a:pt x="381" y="53"/>
                </a:lnTo>
                <a:lnTo>
                  <a:pt x="402" y="67"/>
                </a:lnTo>
                <a:lnTo>
                  <a:pt x="407" y="103"/>
                </a:lnTo>
                <a:lnTo>
                  <a:pt x="433" y="127"/>
                </a:lnTo>
                <a:lnTo>
                  <a:pt x="436" y="127"/>
                </a:lnTo>
                <a:lnTo>
                  <a:pt x="455" y="124"/>
                </a:lnTo>
                <a:lnTo>
                  <a:pt x="466" y="159"/>
                </a:lnTo>
                <a:lnTo>
                  <a:pt x="498" y="170"/>
                </a:lnTo>
                <a:lnTo>
                  <a:pt x="517" y="157"/>
                </a:lnTo>
                <a:lnTo>
                  <a:pt x="547" y="188"/>
                </a:lnTo>
                <a:lnTo>
                  <a:pt x="554" y="196"/>
                </a:lnTo>
                <a:lnTo>
                  <a:pt x="562" y="238"/>
                </a:lnTo>
                <a:lnTo>
                  <a:pt x="568" y="236"/>
                </a:lnTo>
                <a:lnTo>
                  <a:pt x="541" y="273"/>
                </a:lnTo>
                <a:lnTo>
                  <a:pt x="534" y="263"/>
                </a:lnTo>
                <a:lnTo>
                  <a:pt x="515" y="292"/>
                </a:lnTo>
                <a:lnTo>
                  <a:pt x="541" y="324"/>
                </a:lnTo>
                <a:lnTo>
                  <a:pt x="565" y="354"/>
                </a:lnTo>
                <a:lnTo>
                  <a:pt x="603" y="344"/>
                </a:lnTo>
                <a:lnTo>
                  <a:pt x="615" y="366"/>
                </a:lnTo>
                <a:lnTo>
                  <a:pt x="615" y="367"/>
                </a:lnTo>
                <a:lnTo>
                  <a:pt x="603" y="401"/>
                </a:lnTo>
                <a:lnTo>
                  <a:pt x="610" y="419"/>
                </a:lnTo>
                <a:lnTo>
                  <a:pt x="609" y="441"/>
                </a:lnTo>
                <a:lnTo>
                  <a:pt x="579" y="429"/>
                </a:lnTo>
                <a:lnTo>
                  <a:pt x="567" y="444"/>
                </a:lnTo>
                <a:lnTo>
                  <a:pt x="572" y="469"/>
                </a:lnTo>
                <a:lnTo>
                  <a:pt x="573" y="472"/>
                </a:lnTo>
                <a:lnTo>
                  <a:pt x="601" y="490"/>
                </a:lnTo>
                <a:lnTo>
                  <a:pt x="598" y="526"/>
                </a:lnTo>
                <a:lnTo>
                  <a:pt x="585" y="521"/>
                </a:lnTo>
                <a:lnTo>
                  <a:pt x="590" y="605"/>
                </a:lnTo>
                <a:lnTo>
                  <a:pt x="564" y="621"/>
                </a:lnTo>
                <a:lnTo>
                  <a:pt x="546" y="601"/>
                </a:lnTo>
                <a:lnTo>
                  <a:pt x="536" y="622"/>
                </a:lnTo>
                <a:lnTo>
                  <a:pt x="495" y="607"/>
                </a:lnTo>
                <a:lnTo>
                  <a:pt x="487" y="611"/>
                </a:lnTo>
                <a:lnTo>
                  <a:pt x="487" y="610"/>
                </a:lnTo>
                <a:lnTo>
                  <a:pt x="451" y="637"/>
                </a:lnTo>
                <a:lnTo>
                  <a:pt x="414" y="619"/>
                </a:lnTo>
                <a:lnTo>
                  <a:pt x="427" y="659"/>
                </a:lnTo>
                <a:lnTo>
                  <a:pt x="427" y="672"/>
                </a:lnTo>
                <a:lnTo>
                  <a:pt x="426" y="674"/>
                </a:lnTo>
                <a:lnTo>
                  <a:pt x="348" y="703"/>
                </a:lnTo>
                <a:lnTo>
                  <a:pt x="315" y="717"/>
                </a:lnTo>
                <a:lnTo>
                  <a:pt x="329" y="768"/>
                </a:lnTo>
                <a:lnTo>
                  <a:pt x="328" y="768"/>
                </a:lnTo>
                <a:lnTo>
                  <a:pt x="315" y="776"/>
                </a:lnTo>
                <a:lnTo>
                  <a:pt x="289" y="744"/>
                </a:lnTo>
                <a:lnTo>
                  <a:pt x="232" y="761"/>
                </a:lnTo>
                <a:lnTo>
                  <a:pt x="229" y="761"/>
                </a:lnTo>
                <a:lnTo>
                  <a:pt x="209" y="758"/>
                </a:lnTo>
                <a:lnTo>
                  <a:pt x="207" y="743"/>
                </a:lnTo>
                <a:lnTo>
                  <a:pt x="183" y="733"/>
                </a:lnTo>
                <a:lnTo>
                  <a:pt x="187" y="732"/>
                </a:lnTo>
                <a:lnTo>
                  <a:pt x="192" y="684"/>
                </a:lnTo>
                <a:lnTo>
                  <a:pt x="210" y="679"/>
                </a:lnTo>
                <a:lnTo>
                  <a:pt x="188" y="649"/>
                </a:lnTo>
                <a:lnTo>
                  <a:pt x="191" y="634"/>
                </a:lnTo>
                <a:lnTo>
                  <a:pt x="145" y="641"/>
                </a:lnTo>
                <a:lnTo>
                  <a:pt x="143" y="640"/>
                </a:lnTo>
                <a:lnTo>
                  <a:pt x="127" y="643"/>
                </a:lnTo>
                <a:lnTo>
                  <a:pt x="113" y="630"/>
                </a:lnTo>
                <a:lnTo>
                  <a:pt x="88" y="607"/>
                </a:lnTo>
                <a:lnTo>
                  <a:pt x="79" y="625"/>
                </a:lnTo>
                <a:lnTo>
                  <a:pt x="39" y="609"/>
                </a:lnTo>
                <a:lnTo>
                  <a:pt x="32" y="593"/>
                </a:lnTo>
                <a:lnTo>
                  <a:pt x="18" y="563"/>
                </a:lnTo>
                <a:lnTo>
                  <a:pt x="14" y="536"/>
                </a:lnTo>
                <a:lnTo>
                  <a:pt x="32" y="526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426" name="Freeform 18"/>
          <p:cNvSpPr>
            <a:spLocks/>
          </p:cNvSpPr>
          <p:nvPr/>
        </p:nvSpPr>
        <p:spPr bwMode="auto">
          <a:xfrm>
            <a:off x="2349500" y="5295900"/>
            <a:ext cx="1384300" cy="666750"/>
          </a:xfrm>
          <a:custGeom>
            <a:avLst/>
            <a:gdLst>
              <a:gd name="T0" fmla="*/ 2147483647 w 654"/>
              <a:gd name="T1" fmla="*/ 0 h 560"/>
              <a:gd name="T2" fmla="*/ 2147483647 w 654"/>
              <a:gd name="T3" fmla="*/ 2147483647 h 560"/>
              <a:gd name="T4" fmla="*/ 2147483647 w 654"/>
              <a:gd name="T5" fmla="*/ 2147483647 h 560"/>
              <a:gd name="T6" fmla="*/ 2147483647 w 654"/>
              <a:gd name="T7" fmla="*/ 2147483647 h 560"/>
              <a:gd name="T8" fmla="*/ 2147483647 w 654"/>
              <a:gd name="T9" fmla="*/ 2147483647 h 560"/>
              <a:gd name="T10" fmla="*/ 2147483647 w 654"/>
              <a:gd name="T11" fmla="*/ 2147483647 h 560"/>
              <a:gd name="T12" fmla="*/ 2147483647 w 654"/>
              <a:gd name="T13" fmla="*/ 2147483647 h 560"/>
              <a:gd name="T14" fmla="*/ 2147483647 w 654"/>
              <a:gd name="T15" fmla="*/ 2147483647 h 560"/>
              <a:gd name="T16" fmla="*/ 2147483647 w 654"/>
              <a:gd name="T17" fmla="*/ 2147483647 h 560"/>
              <a:gd name="T18" fmla="*/ 2147483647 w 654"/>
              <a:gd name="T19" fmla="*/ 2147483647 h 560"/>
              <a:gd name="T20" fmla="*/ 2147483647 w 654"/>
              <a:gd name="T21" fmla="*/ 2147483647 h 560"/>
              <a:gd name="T22" fmla="*/ 2147483647 w 654"/>
              <a:gd name="T23" fmla="*/ 2147483647 h 560"/>
              <a:gd name="T24" fmla="*/ 2147483647 w 654"/>
              <a:gd name="T25" fmla="*/ 2147483647 h 560"/>
              <a:gd name="T26" fmla="*/ 2147483647 w 654"/>
              <a:gd name="T27" fmla="*/ 2147483647 h 560"/>
              <a:gd name="T28" fmla="*/ 2147483647 w 654"/>
              <a:gd name="T29" fmla="*/ 2147483647 h 560"/>
              <a:gd name="T30" fmla="*/ 2147483647 w 654"/>
              <a:gd name="T31" fmla="*/ 2147483647 h 560"/>
              <a:gd name="T32" fmla="*/ 2147483647 w 654"/>
              <a:gd name="T33" fmla="*/ 2147483647 h 560"/>
              <a:gd name="T34" fmla="*/ 2147483647 w 654"/>
              <a:gd name="T35" fmla="*/ 2147483647 h 560"/>
              <a:gd name="T36" fmla="*/ 2147483647 w 654"/>
              <a:gd name="T37" fmla="*/ 2147483647 h 560"/>
              <a:gd name="T38" fmla="*/ 2147483647 w 654"/>
              <a:gd name="T39" fmla="*/ 2147483647 h 560"/>
              <a:gd name="T40" fmla="*/ 2147483647 w 654"/>
              <a:gd name="T41" fmla="*/ 2147483647 h 560"/>
              <a:gd name="T42" fmla="*/ 2147483647 w 654"/>
              <a:gd name="T43" fmla="*/ 2147483647 h 560"/>
              <a:gd name="T44" fmla="*/ 2147483647 w 654"/>
              <a:gd name="T45" fmla="*/ 2147483647 h 560"/>
              <a:gd name="T46" fmla="*/ 2147483647 w 654"/>
              <a:gd name="T47" fmla="*/ 2147483647 h 560"/>
              <a:gd name="T48" fmla="*/ 2147483647 w 654"/>
              <a:gd name="T49" fmla="*/ 2147483647 h 560"/>
              <a:gd name="T50" fmla="*/ 2147483647 w 654"/>
              <a:gd name="T51" fmla="*/ 2147483647 h 560"/>
              <a:gd name="T52" fmla="*/ 2147483647 w 654"/>
              <a:gd name="T53" fmla="*/ 2147483647 h 560"/>
              <a:gd name="T54" fmla="*/ 2147483647 w 654"/>
              <a:gd name="T55" fmla="*/ 2147483647 h 560"/>
              <a:gd name="T56" fmla="*/ 2147483647 w 654"/>
              <a:gd name="T57" fmla="*/ 2147483647 h 560"/>
              <a:gd name="T58" fmla="*/ 2147483647 w 654"/>
              <a:gd name="T59" fmla="*/ 2147483647 h 560"/>
              <a:gd name="T60" fmla="*/ 2147483647 w 654"/>
              <a:gd name="T61" fmla="*/ 2147483647 h 560"/>
              <a:gd name="T62" fmla="*/ 2147483647 w 654"/>
              <a:gd name="T63" fmla="*/ 2147483647 h 560"/>
              <a:gd name="T64" fmla="*/ 2147483647 w 654"/>
              <a:gd name="T65" fmla="*/ 2147483647 h 560"/>
              <a:gd name="T66" fmla="*/ 2147483647 w 654"/>
              <a:gd name="T67" fmla="*/ 2147483647 h 560"/>
              <a:gd name="T68" fmla="*/ 2147483647 w 654"/>
              <a:gd name="T69" fmla="*/ 2147483647 h 560"/>
              <a:gd name="T70" fmla="*/ 2147483647 w 654"/>
              <a:gd name="T71" fmla="*/ 2147483647 h 560"/>
              <a:gd name="T72" fmla="*/ 2147483647 w 654"/>
              <a:gd name="T73" fmla="*/ 2147483647 h 560"/>
              <a:gd name="T74" fmla="*/ 2147483647 w 654"/>
              <a:gd name="T75" fmla="*/ 2147483647 h 560"/>
              <a:gd name="T76" fmla="*/ 2147483647 w 654"/>
              <a:gd name="T77" fmla="*/ 2147483647 h 560"/>
              <a:gd name="T78" fmla="*/ 2147483647 w 654"/>
              <a:gd name="T79" fmla="*/ 2147483647 h 560"/>
              <a:gd name="T80" fmla="*/ 2147483647 w 654"/>
              <a:gd name="T81" fmla="*/ 2147483647 h 560"/>
              <a:gd name="T82" fmla="*/ 2147483647 w 654"/>
              <a:gd name="T83" fmla="*/ 2147483647 h 560"/>
              <a:gd name="T84" fmla="*/ 2147483647 w 654"/>
              <a:gd name="T85" fmla="*/ 2147483647 h 560"/>
              <a:gd name="T86" fmla="*/ 2147483647 w 654"/>
              <a:gd name="T87" fmla="*/ 2147483647 h 560"/>
              <a:gd name="T88" fmla="*/ 2147483647 w 654"/>
              <a:gd name="T89" fmla="*/ 2147483647 h 560"/>
              <a:gd name="T90" fmla="*/ 2147483647 w 654"/>
              <a:gd name="T91" fmla="*/ 2147483647 h 560"/>
              <a:gd name="T92" fmla="*/ 2147483647 w 654"/>
              <a:gd name="T93" fmla="*/ 2147483647 h 560"/>
              <a:gd name="T94" fmla="*/ 2147483647 w 654"/>
              <a:gd name="T95" fmla="*/ 2147483647 h 560"/>
              <a:gd name="T96" fmla="*/ 2147483647 w 654"/>
              <a:gd name="T97" fmla="*/ 2147483647 h 560"/>
              <a:gd name="T98" fmla="*/ 2147483647 w 654"/>
              <a:gd name="T99" fmla="*/ 2147483647 h 560"/>
              <a:gd name="T100" fmla="*/ 2147483647 w 654"/>
              <a:gd name="T101" fmla="*/ 2147483647 h 560"/>
              <a:gd name="T102" fmla="*/ 2147483647 w 654"/>
              <a:gd name="T103" fmla="*/ 2147483647 h 560"/>
              <a:gd name="T104" fmla="*/ 2147483647 w 654"/>
              <a:gd name="T105" fmla="*/ 2147483647 h 560"/>
              <a:gd name="T106" fmla="*/ 2147483647 w 654"/>
              <a:gd name="T107" fmla="*/ 2147483647 h 560"/>
              <a:gd name="T108" fmla="*/ 2147483647 w 654"/>
              <a:gd name="T109" fmla="*/ 2147483647 h 560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654"/>
              <a:gd name="T166" fmla="*/ 0 h 560"/>
              <a:gd name="T167" fmla="*/ 654 w 654"/>
              <a:gd name="T168" fmla="*/ 560 h 560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654" h="560">
                <a:moveTo>
                  <a:pt x="434" y="80"/>
                </a:moveTo>
                <a:lnTo>
                  <a:pt x="443" y="74"/>
                </a:lnTo>
                <a:lnTo>
                  <a:pt x="428" y="40"/>
                </a:lnTo>
                <a:lnTo>
                  <a:pt x="435" y="0"/>
                </a:lnTo>
                <a:lnTo>
                  <a:pt x="449" y="13"/>
                </a:lnTo>
                <a:lnTo>
                  <a:pt x="465" y="10"/>
                </a:lnTo>
                <a:lnTo>
                  <a:pt x="467" y="11"/>
                </a:lnTo>
                <a:lnTo>
                  <a:pt x="513" y="4"/>
                </a:lnTo>
                <a:lnTo>
                  <a:pt x="510" y="19"/>
                </a:lnTo>
                <a:lnTo>
                  <a:pt x="532" y="49"/>
                </a:lnTo>
                <a:lnTo>
                  <a:pt x="514" y="54"/>
                </a:lnTo>
                <a:lnTo>
                  <a:pt x="509" y="102"/>
                </a:lnTo>
                <a:lnTo>
                  <a:pt x="505" y="103"/>
                </a:lnTo>
                <a:lnTo>
                  <a:pt x="491" y="109"/>
                </a:lnTo>
                <a:lnTo>
                  <a:pt x="491" y="114"/>
                </a:lnTo>
                <a:lnTo>
                  <a:pt x="490" y="122"/>
                </a:lnTo>
                <a:lnTo>
                  <a:pt x="508" y="134"/>
                </a:lnTo>
                <a:lnTo>
                  <a:pt x="501" y="164"/>
                </a:lnTo>
                <a:lnTo>
                  <a:pt x="499" y="164"/>
                </a:lnTo>
                <a:lnTo>
                  <a:pt x="472" y="164"/>
                </a:lnTo>
                <a:lnTo>
                  <a:pt x="472" y="168"/>
                </a:lnTo>
                <a:lnTo>
                  <a:pt x="472" y="188"/>
                </a:lnTo>
                <a:lnTo>
                  <a:pt x="477" y="194"/>
                </a:lnTo>
                <a:lnTo>
                  <a:pt x="484" y="205"/>
                </a:lnTo>
                <a:lnTo>
                  <a:pt x="471" y="218"/>
                </a:lnTo>
                <a:lnTo>
                  <a:pt x="474" y="233"/>
                </a:lnTo>
                <a:lnTo>
                  <a:pt x="514" y="250"/>
                </a:lnTo>
                <a:lnTo>
                  <a:pt x="534" y="244"/>
                </a:lnTo>
                <a:lnTo>
                  <a:pt x="547" y="239"/>
                </a:lnTo>
                <a:lnTo>
                  <a:pt x="606" y="286"/>
                </a:lnTo>
                <a:lnTo>
                  <a:pt x="651" y="299"/>
                </a:lnTo>
                <a:lnTo>
                  <a:pt x="646" y="310"/>
                </a:lnTo>
                <a:lnTo>
                  <a:pt x="654" y="324"/>
                </a:lnTo>
                <a:lnTo>
                  <a:pt x="641" y="366"/>
                </a:lnTo>
                <a:lnTo>
                  <a:pt x="600" y="372"/>
                </a:lnTo>
                <a:lnTo>
                  <a:pt x="600" y="395"/>
                </a:lnTo>
                <a:lnTo>
                  <a:pt x="617" y="402"/>
                </a:lnTo>
                <a:lnTo>
                  <a:pt x="614" y="429"/>
                </a:lnTo>
                <a:lnTo>
                  <a:pt x="614" y="431"/>
                </a:lnTo>
                <a:lnTo>
                  <a:pt x="605" y="434"/>
                </a:lnTo>
                <a:lnTo>
                  <a:pt x="597" y="462"/>
                </a:lnTo>
                <a:lnTo>
                  <a:pt x="576" y="475"/>
                </a:lnTo>
                <a:lnTo>
                  <a:pt x="576" y="477"/>
                </a:lnTo>
                <a:lnTo>
                  <a:pt x="575" y="523"/>
                </a:lnTo>
                <a:lnTo>
                  <a:pt x="575" y="527"/>
                </a:lnTo>
                <a:lnTo>
                  <a:pt x="547" y="517"/>
                </a:lnTo>
                <a:lnTo>
                  <a:pt x="508" y="538"/>
                </a:lnTo>
                <a:lnTo>
                  <a:pt x="504" y="536"/>
                </a:lnTo>
                <a:lnTo>
                  <a:pt x="489" y="527"/>
                </a:lnTo>
                <a:lnTo>
                  <a:pt x="461" y="560"/>
                </a:lnTo>
                <a:lnTo>
                  <a:pt x="437" y="559"/>
                </a:lnTo>
                <a:lnTo>
                  <a:pt x="421" y="559"/>
                </a:lnTo>
                <a:lnTo>
                  <a:pt x="419" y="551"/>
                </a:lnTo>
                <a:lnTo>
                  <a:pt x="417" y="548"/>
                </a:lnTo>
                <a:lnTo>
                  <a:pt x="407" y="545"/>
                </a:lnTo>
                <a:lnTo>
                  <a:pt x="404" y="541"/>
                </a:lnTo>
                <a:lnTo>
                  <a:pt x="400" y="537"/>
                </a:lnTo>
                <a:lnTo>
                  <a:pt x="387" y="530"/>
                </a:lnTo>
                <a:lnTo>
                  <a:pt x="386" y="520"/>
                </a:lnTo>
                <a:lnTo>
                  <a:pt x="386" y="505"/>
                </a:lnTo>
                <a:lnTo>
                  <a:pt x="388" y="500"/>
                </a:lnTo>
                <a:lnTo>
                  <a:pt x="409" y="477"/>
                </a:lnTo>
                <a:lnTo>
                  <a:pt x="421" y="462"/>
                </a:lnTo>
                <a:lnTo>
                  <a:pt x="425" y="456"/>
                </a:lnTo>
                <a:lnTo>
                  <a:pt x="431" y="443"/>
                </a:lnTo>
                <a:lnTo>
                  <a:pt x="430" y="433"/>
                </a:lnTo>
                <a:lnTo>
                  <a:pt x="424" y="429"/>
                </a:lnTo>
                <a:lnTo>
                  <a:pt x="405" y="441"/>
                </a:lnTo>
                <a:lnTo>
                  <a:pt x="389" y="455"/>
                </a:lnTo>
                <a:lnTo>
                  <a:pt x="387" y="458"/>
                </a:lnTo>
                <a:lnTo>
                  <a:pt x="386" y="459"/>
                </a:lnTo>
                <a:lnTo>
                  <a:pt x="380" y="462"/>
                </a:lnTo>
                <a:lnTo>
                  <a:pt x="374" y="468"/>
                </a:lnTo>
                <a:lnTo>
                  <a:pt x="360" y="475"/>
                </a:lnTo>
                <a:lnTo>
                  <a:pt x="348" y="478"/>
                </a:lnTo>
                <a:lnTo>
                  <a:pt x="330" y="481"/>
                </a:lnTo>
                <a:lnTo>
                  <a:pt x="322" y="477"/>
                </a:lnTo>
                <a:lnTo>
                  <a:pt x="313" y="470"/>
                </a:lnTo>
                <a:lnTo>
                  <a:pt x="295" y="470"/>
                </a:lnTo>
                <a:lnTo>
                  <a:pt x="290" y="469"/>
                </a:lnTo>
                <a:lnTo>
                  <a:pt x="288" y="469"/>
                </a:lnTo>
                <a:lnTo>
                  <a:pt x="287" y="458"/>
                </a:lnTo>
                <a:lnTo>
                  <a:pt x="302" y="438"/>
                </a:lnTo>
                <a:lnTo>
                  <a:pt x="308" y="426"/>
                </a:lnTo>
                <a:lnTo>
                  <a:pt x="311" y="420"/>
                </a:lnTo>
                <a:lnTo>
                  <a:pt x="312" y="415"/>
                </a:lnTo>
                <a:lnTo>
                  <a:pt x="306" y="409"/>
                </a:lnTo>
                <a:lnTo>
                  <a:pt x="299" y="408"/>
                </a:lnTo>
                <a:lnTo>
                  <a:pt x="293" y="408"/>
                </a:lnTo>
                <a:lnTo>
                  <a:pt x="291" y="409"/>
                </a:lnTo>
                <a:lnTo>
                  <a:pt x="283" y="416"/>
                </a:lnTo>
                <a:lnTo>
                  <a:pt x="267" y="417"/>
                </a:lnTo>
                <a:lnTo>
                  <a:pt x="259" y="421"/>
                </a:lnTo>
                <a:lnTo>
                  <a:pt x="256" y="421"/>
                </a:lnTo>
                <a:lnTo>
                  <a:pt x="254" y="421"/>
                </a:lnTo>
                <a:lnTo>
                  <a:pt x="246" y="423"/>
                </a:lnTo>
                <a:lnTo>
                  <a:pt x="242" y="425"/>
                </a:lnTo>
                <a:lnTo>
                  <a:pt x="232" y="425"/>
                </a:lnTo>
                <a:lnTo>
                  <a:pt x="222" y="422"/>
                </a:lnTo>
                <a:lnTo>
                  <a:pt x="222" y="419"/>
                </a:lnTo>
                <a:lnTo>
                  <a:pt x="214" y="413"/>
                </a:lnTo>
                <a:lnTo>
                  <a:pt x="208" y="413"/>
                </a:lnTo>
                <a:lnTo>
                  <a:pt x="203" y="410"/>
                </a:lnTo>
                <a:lnTo>
                  <a:pt x="199" y="408"/>
                </a:lnTo>
                <a:lnTo>
                  <a:pt x="198" y="403"/>
                </a:lnTo>
                <a:lnTo>
                  <a:pt x="203" y="385"/>
                </a:lnTo>
                <a:lnTo>
                  <a:pt x="202" y="377"/>
                </a:lnTo>
                <a:lnTo>
                  <a:pt x="199" y="372"/>
                </a:lnTo>
                <a:lnTo>
                  <a:pt x="195" y="370"/>
                </a:lnTo>
                <a:lnTo>
                  <a:pt x="191" y="373"/>
                </a:lnTo>
                <a:lnTo>
                  <a:pt x="187" y="378"/>
                </a:lnTo>
                <a:lnTo>
                  <a:pt x="184" y="379"/>
                </a:lnTo>
                <a:lnTo>
                  <a:pt x="178" y="379"/>
                </a:lnTo>
                <a:lnTo>
                  <a:pt x="172" y="373"/>
                </a:lnTo>
                <a:lnTo>
                  <a:pt x="168" y="371"/>
                </a:lnTo>
                <a:lnTo>
                  <a:pt x="165" y="365"/>
                </a:lnTo>
                <a:lnTo>
                  <a:pt x="168" y="358"/>
                </a:lnTo>
                <a:lnTo>
                  <a:pt x="174" y="360"/>
                </a:lnTo>
                <a:lnTo>
                  <a:pt x="181" y="360"/>
                </a:lnTo>
                <a:lnTo>
                  <a:pt x="184" y="357"/>
                </a:lnTo>
                <a:lnTo>
                  <a:pt x="183" y="348"/>
                </a:lnTo>
                <a:lnTo>
                  <a:pt x="178" y="341"/>
                </a:lnTo>
                <a:lnTo>
                  <a:pt x="172" y="336"/>
                </a:lnTo>
                <a:lnTo>
                  <a:pt x="166" y="334"/>
                </a:lnTo>
                <a:lnTo>
                  <a:pt x="161" y="334"/>
                </a:lnTo>
                <a:lnTo>
                  <a:pt x="154" y="335"/>
                </a:lnTo>
                <a:lnTo>
                  <a:pt x="138" y="340"/>
                </a:lnTo>
                <a:lnTo>
                  <a:pt x="134" y="339"/>
                </a:lnTo>
                <a:lnTo>
                  <a:pt x="132" y="339"/>
                </a:lnTo>
                <a:lnTo>
                  <a:pt x="124" y="339"/>
                </a:lnTo>
                <a:lnTo>
                  <a:pt x="117" y="342"/>
                </a:lnTo>
                <a:lnTo>
                  <a:pt x="111" y="345"/>
                </a:lnTo>
                <a:lnTo>
                  <a:pt x="106" y="343"/>
                </a:lnTo>
                <a:lnTo>
                  <a:pt x="106" y="336"/>
                </a:lnTo>
                <a:lnTo>
                  <a:pt x="111" y="323"/>
                </a:lnTo>
                <a:lnTo>
                  <a:pt x="116" y="316"/>
                </a:lnTo>
                <a:lnTo>
                  <a:pt x="122" y="311"/>
                </a:lnTo>
                <a:lnTo>
                  <a:pt x="132" y="313"/>
                </a:lnTo>
                <a:lnTo>
                  <a:pt x="140" y="303"/>
                </a:lnTo>
                <a:lnTo>
                  <a:pt x="142" y="292"/>
                </a:lnTo>
                <a:lnTo>
                  <a:pt x="142" y="282"/>
                </a:lnTo>
                <a:lnTo>
                  <a:pt x="137" y="279"/>
                </a:lnTo>
                <a:lnTo>
                  <a:pt x="134" y="279"/>
                </a:lnTo>
                <a:lnTo>
                  <a:pt x="129" y="281"/>
                </a:lnTo>
                <a:lnTo>
                  <a:pt x="120" y="285"/>
                </a:lnTo>
                <a:lnTo>
                  <a:pt x="116" y="288"/>
                </a:lnTo>
                <a:lnTo>
                  <a:pt x="114" y="288"/>
                </a:lnTo>
                <a:lnTo>
                  <a:pt x="102" y="298"/>
                </a:lnTo>
                <a:lnTo>
                  <a:pt x="101" y="315"/>
                </a:lnTo>
                <a:lnTo>
                  <a:pt x="96" y="327"/>
                </a:lnTo>
                <a:lnTo>
                  <a:pt x="96" y="330"/>
                </a:lnTo>
                <a:lnTo>
                  <a:pt x="92" y="334"/>
                </a:lnTo>
                <a:lnTo>
                  <a:pt x="79" y="333"/>
                </a:lnTo>
                <a:lnTo>
                  <a:pt x="74" y="319"/>
                </a:lnTo>
                <a:lnTo>
                  <a:pt x="70" y="305"/>
                </a:lnTo>
                <a:lnTo>
                  <a:pt x="63" y="296"/>
                </a:lnTo>
                <a:lnTo>
                  <a:pt x="55" y="290"/>
                </a:lnTo>
                <a:lnTo>
                  <a:pt x="49" y="284"/>
                </a:lnTo>
                <a:lnTo>
                  <a:pt x="44" y="274"/>
                </a:lnTo>
                <a:lnTo>
                  <a:pt x="41" y="264"/>
                </a:lnTo>
                <a:lnTo>
                  <a:pt x="38" y="255"/>
                </a:lnTo>
                <a:lnTo>
                  <a:pt x="28" y="238"/>
                </a:lnTo>
                <a:lnTo>
                  <a:pt x="27" y="223"/>
                </a:lnTo>
                <a:lnTo>
                  <a:pt x="28" y="211"/>
                </a:lnTo>
                <a:lnTo>
                  <a:pt x="27" y="202"/>
                </a:lnTo>
                <a:lnTo>
                  <a:pt x="22" y="194"/>
                </a:lnTo>
                <a:lnTo>
                  <a:pt x="20" y="168"/>
                </a:lnTo>
                <a:lnTo>
                  <a:pt x="16" y="157"/>
                </a:lnTo>
                <a:lnTo>
                  <a:pt x="21" y="148"/>
                </a:lnTo>
                <a:lnTo>
                  <a:pt x="26" y="145"/>
                </a:lnTo>
                <a:lnTo>
                  <a:pt x="27" y="144"/>
                </a:lnTo>
                <a:lnTo>
                  <a:pt x="28" y="142"/>
                </a:lnTo>
                <a:lnTo>
                  <a:pt x="27" y="139"/>
                </a:lnTo>
                <a:lnTo>
                  <a:pt x="22" y="136"/>
                </a:lnTo>
                <a:lnTo>
                  <a:pt x="19" y="135"/>
                </a:lnTo>
                <a:lnTo>
                  <a:pt x="7" y="127"/>
                </a:lnTo>
                <a:lnTo>
                  <a:pt x="2" y="122"/>
                </a:lnTo>
                <a:lnTo>
                  <a:pt x="0" y="116"/>
                </a:lnTo>
                <a:lnTo>
                  <a:pt x="2" y="113"/>
                </a:lnTo>
                <a:lnTo>
                  <a:pt x="20" y="111"/>
                </a:lnTo>
                <a:lnTo>
                  <a:pt x="24" y="107"/>
                </a:lnTo>
                <a:lnTo>
                  <a:pt x="24" y="98"/>
                </a:lnTo>
                <a:lnTo>
                  <a:pt x="21" y="95"/>
                </a:lnTo>
                <a:lnTo>
                  <a:pt x="15" y="89"/>
                </a:lnTo>
                <a:lnTo>
                  <a:pt x="14" y="83"/>
                </a:lnTo>
                <a:lnTo>
                  <a:pt x="21" y="77"/>
                </a:lnTo>
                <a:lnTo>
                  <a:pt x="26" y="77"/>
                </a:lnTo>
                <a:lnTo>
                  <a:pt x="31" y="80"/>
                </a:lnTo>
                <a:lnTo>
                  <a:pt x="32" y="80"/>
                </a:lnTo>
                <a:lnTo>
                  <a:pt x="38" y="85"/>
                </a:lnTo>
                <a:lnTo>
                  <a:pt x="47" y="104"/>
                </a:lnTo>
                <a:lnTo>
                  <a:pt x="51" y="108"/>
                </a:lnTo>
                <a:lnTo>
                  <a:pt x="53" y="108"/>
                </a:lnTo>
                <a:lnTo>
                  <a:pt x="56" y="105"/>
                </a:lnTo>
                <a:lnTo>
                  <a:pt x="53" y="97"/>
                </a:lnTo>
                <a:lnTo>
                  <a:pt x="39" y="76"/>
                </a:lnTo>
                <a:lnTo>
                  <a:pt x="30" y="46"/>
                </a:lnTo>
                <a:lnTo>
                  <a:pt x="31" y="40"/>
                </a:lnTo>
                <a:lnTo>
                  <a:pt x="34" y="36"/>
                </a:lnTo>
                <a:lnTo>
                  <a:pt x="37" y="35"/>
                </a:lnTo>
                <a:lnTo>
                  <a:pt x="44" y="35"/>
                </a:lnTo>
                <a:lnTo>
                  <a:pt x="47" y="38"/>
                </a:lnTo>
                <a:lnTo>
                  <a:pt x="70" y="68"/>
                </a:lnTo>
                <a:lnTo>
                  <a:pt x="88" y="68"/>
                </a:lnTo>
                <a:lnTo>
                  <a:pt x="106" y="55"/>
                </a:lnTo>
                <a:lnTo>
                  <a:pt x="114" y="92"/>
                </a:lnTo>
                <a:lnTo>
                  <a:pt x="148" y="71"/>
                </a:lnTo>
                <a:lnTo>
                  <a:pt x="163" y="89"/>
                </a:lnTo>
                <a:lnTo>
                  <a:pt x="184" y="129"/>
                </a:lnTo>
                <a:lnTo>
                  <a:pt x="223" y="138"/>
                </a:lnTo>
                <a:lnTo>
                  <a:pt x="232" y="152"/>
                </a:lnTo>
                <a:lnTo>
                  <a:pt x="234" y="150"/>
                </a:lnTo>
                <a:lnTo>
                  <a:pt x="263" y="129"/>
                </a:lnTo>
                <a:lnTo>
                  <a:pt x="288" y="133"/>
                </a:lnTo>
                <a:lnTo>
                  <a:pt x="330" y="122"/>
                </a:lnTo>
                <a:lnTo>
                  <a:pt x="324" y="111"/>
                </a:lnTo>
                <a:lnTo>
                  <a:pt x="368" y="103"/>
                </a:lnTo>
                <a:lnTo>
                  <a:pt x="340" y="87"/>
                </a:lnTo>
                <a:lnTo>
                  <a:pt x="333" y="50"/>
                </a:lnTo>
                <a:lnTo>
                  <a:pt x="385" y="60"/>
                </a:lnTo>
                <a:lnTo>
                  <a:pt x="403" y="68"/>
                </a:lnTo>
                <a:lnTo>
                  <a:pt x="431" y="81"/>
                </a:lnTo>
                <a:lnTo>
                  <a:pt x="434" y="8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427" name="Freeform 19"/>
          <p:cNvSpPr>
            <a:spLocks/>
          </p:cNvSpPr>
          <p:nvPr/>
        </p:nvSpPr>
        <p:spPr bwMode="auto">
          <a:xfrm>
            <a:off x="2886075" y="5864225"/>
            <a:ext cx="292100" cy="144463"/>
          </a:xfrm>
          <a:custGeom>
            <a:avLst/>
            <a:gdLst>
              <a:gd name="T0" fmla="*/ 2147483647 w 138"/>
              <a:gd name="T1" fmla="*/ 2147483647 h 122"/>
              <a:gd name="T2" fmla="*/ 2147483647 w 138"/>
              <a:gd name="T3" fmla="*/ 2147483647 h 122"/>
              <a:gd name="T4" fmla="*/ 2147483647 w 138"/>
              <a:gd name="T5" fmla="*/ 2147483647 h 122"/>
              <a:gd name="T6" fmla="*/ 2147483647 w 138"/>
              <a:gd name="T7" fmla="*/ 2147483647 h 122"/>
              <a:gd name="T8" fmla="*/ 2147483647 w 138"/>
              <a:gd name="T9" fmla="*/ 2147483647 h 122"/>
              <a:gd name="T10" fmla="*/ 0 w 138"/>
              <a:gd name="T11" fmla="*/ 2147483647 h 122"/>
              <a:gd name="T12" fmla="*/ 2147483647 w 138"/>
              <a:gd name="T13" fmla="*/ 2147483647 h 122"/>
              <a:gd name="T14" fmla="*/ 2147483647 w 138"/>
              <a:gd name="T15" fmla="*/ 2147483647 h 122"/>
              <a:gd name="T16" fmla="*/ 2147483647 w 138"/>
              <a:gd name="T17" fmla="*/ 2147483647 h 122"/>
              <a:gd name="T18" fmla="*/ 2147483647 w 138"/>
              <a:gd name="T19" fmla="*/ 2147483647 h 122"/>
              <a:gd name="T20" fmla="*/ 2147483647 w 138"/>
              <a:gd name="T21" fmla="*/ 2147483647 h 122"/>
              <a:gd name="T22" fmla="*/ 2147483647 w 138"/>
              <a:gd name="T23" fmla="*/ 2147483647 h 122"/>
              <a:gd name="T24" fmla="*/ 2147483647 w 138"/>
              <a:gd name="T25" fmla="*/ 2147483647 h 122"/>
              <a:gd name="T26" fmla="*/ 2147483647 w 138"/>
              <a:gd name="T27" fmla="*/ 2147483647 h 122"/>
              <a:gd name="T28" fmla="*/ 2147483647 w 138"/>
              <a:gd name="T29" fmla="*/ 2147483647 h 122"/>
              <a:gd name="T30" fmla="*/ 2147483647 w 138"/>
              <a:gd name="T31" fmla="*/ 2147483647 h 122"/>
              <a:gd name="T32" fmla="*/ 2147483647 w 138"/>
              <a:gd name="T33" fmla="*/ 2147483647 h 122"/>
              <a:gd name="T34" fmla="*/ 2147483647 w 138"/>
              <a:gd name="T35" fmla="*/ 2147483647 h 122"/>
              <a:gd name="T36" fmla="*/ 2147483647 w 138"/>
              <a:gd name="T37" fmla="*/ 2147483647 h 122"/>
              <a:gd name="T38" fmla="*/ 2147483647 w 138"/>
              <a:gd name="T39" fmla="*/ 2147483647 h 122"/>
              <a:gd name="T40" fmla="*/ 2147483647 w 138"/>
              <a:gd name="T41" fmla="*/ 2147483647 h 122"/>
              <a:gd name="T42" fmla="*/ 2147483647 w 138"/>
              <a:gd name="T43" fmla="*/ 2147483647 h 122"/>
              <a:gd name="T44" fmla="*/ 2147483647 w 138"/>
              <a:gd name="T45" fmla="*/ 2147483647 h 122"/>
              <a:gd name="T46" fmla="*/ 2147483647 w 138"/>
              <a:gd name="T47" fmla="*/ 1660142922 h 122"/>
              <a:gd name="T48" fmla="*/ 2147483647 w 138"/>
              <a:gd name="T49" fmla="*/ 0 h 122"/>
              <a:gd name="T50" fmla="*/ 2147483647 w 138"/>
              <a:gd name="T51" fmla="*/ 2147483647 h 122"/>
              <a:gd name="T52" fmla="*/ 2147483647 w 138"/>
              <a:gd name="T53" fmla="*/ 2147483647 h 122"/>
              <a:gd name="T54" fmla="*/ 2147483647 w 138"/>
              <a:gd name="T55" fmla="*/ 2147483647 h 122"/>
              <a:gd name="T56" fmla="*/ 2147483647 w 138"/>
              <a:gd name="T57" fmla="*/ 2147483647 h 122"/>
              <a:gd name="T58" fmla="*/ 2147483647 w 138"/>
              <a:gd name="T59" fmla="*/ 2147483647 h 122"/>
              <a:gd name="T60" fmla="*/ 2147483647 w 138"/>
              <a:gd name="T61" fmla="*/ 2147483647 h 122"/>
              <a:gd name="T62" fmla="*/ 2147483647 w 138"/>
              <a:gd name="T63" fmla="*/ 2147483647 h 122"/>
              <a:gd name="T64" fmla="*/ 2147483647 w 138"/>
              <a:gd name="T65" fmla="*/ 2147483647 h 122"/>
              <a:gd name="T66" fmla="*/ 2147483647 w 138"/>
              <a:gd name="T67" fmla="*/ 2147483647 h 122"/>
              <a:gd name="T68" fmla="*/ 2147483647 w 138"/>
              <a:gd name="T69" fmla="*/ 2147483647 h 122"/>
              <a:gd name="T70" fmla="*/ 2147483647 w 138"/>
              <a:gd name="T71" fmla="*/ 2147483647 h 122"/>
              <a:gd name="T72" fmla="*/ 2147483647 w 138"/>
              <a:gd name="T73" fmla="*/ 2147483647 h 122"/>
              <a:gd name="T74" fmla="*/ 2147483647 w 138"/>
              <a:gd name="T75" fmla="*/ 2147483647 h 122"/>
              <a:gd name="T76" fmla="*/ 2147483647 w 138"/>
              <a:gd name="T77" fmla="*/ 2147483647 h 122"/>
              <a:gd name="T78" fmla="*/ 2147483647 w 138"/>
              <a:gd name="T79" fmla="*/ 2147483647 h 122"/>
              <a:gd name="T80" fmla="*/ 2147483647 w 138"/>
              <a:gd name="T81" fmla="*/ 2147483647 h 122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w 138"/>
              <a:gd name="T124" fmla="*/ 0 h 122"/>
              <a:gd name="T125" fmla="*/ 138 w 138"/>
              <a:gd name="T126" fmla="*/ 122 h 122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T123" t="T124" r="T125" b="T126"/>
            <a:pathLst>
              <a:path w="138" h="122">
                <a:moveTo>
                  <a:pt x="49" y="114"/>
                </a:moveTo>
                <a:lnTo>
                  <a:pt x="34" y="120"/>
                </a:lnTo>
                <a:lnTo>
                  <a:pt x="23" y="121"/>
                </a:lnTo>
                <a:lnTo>
                  <a:pt x="13" y="120"/>
                </a:lnTo>
                <a:lnTo>
                  <a:pt x="9" y="117"/>
                </a:lnTo>
                <a:lnTo>
                  <a:pt x="0" y="102"/>
                </a:lnTo>
                <a:lnTo>
                  <a:pt x="2" y="84"/>
                </a:lnTo>
                <a:lnTo>
                  <a:pt x="4" y="79"/>
                </a:lnTo>
                <a:lnTo>
                  <a:pt x="10" y="73"/>
                </a:lnTo>
                <a:lnTo>
                  <a:pt x="25" y="64"/>
                </a:lnTo>
                <a:lnTo>
                  <a:pt x="28" y="60"/>
                </a:lnTo>
                <a:lnTo>
                  <a:pt x="30" y="55"/>
                </a:lnTo>
                <a:lnTo>
                  <a:pt x="29" y="45"/>
                </a:lnTo>
                <a:lnTo>
                  <a:pt x="22" y="40"/>
                </a:lnTo>
                <a:lnTo>
                  <a:pt x="21" y="36"/>
                </a:lnTo>
                <a:lnTo>
                  <a:pt x="24" y="33"/>
                </a:lnTo>
                <a:lnTo>
                  <a:pt x="28" y="28"/>
                </a:lnTo>
                <a:lnTo>
                  <a:pt x="29" y="17"/>
                </a:lnTo>
                <a:lnTo>
                  <a:pt x="34" y="10"/>
                </a:lnTo>
                <a:lnTo>
                  <a:pt x="36" y="10"/>
                </a:lnTo>
                <a:lnTo>
                  <a:pt x="45" y="18"/>
                </a:lnTo>
                <a:lnTo>
                  <a:pt x="55" y="18"/>
                </a:lnTo>
                <a:lnTo>
                  <a:pt x="102" y="9"/>
                </a:lnTo>
                <a:lnTo>
                  <a:pt x="126" y="1"/>
                </a:lnTo>
                <a:lnTo>
                  <a:pt x="138" y="0"/>
                </a:lnTo>
                <a:lnTo>
                  <a:pt x="138" y="6"/>
                </a:lnTo>
                <a:lnTo>
                  <a:pt x="125" y="25"/>
                </a:lnTo>
                <a:lnTo>
                  <a:pt x="120" y="36"/>
                </a:lnTo>
                <a:lnTo>
                  <a:pt x="126" y="52"/>
                </a:lnTo>
                <a:lnTo>
                  <a:pt x="129" y="64"/>
                </a:lnTo>
                <a:lnTo>
                  <a:pt x="123" y="73"/>
                </a:lnTo>
                <a:lnTo>
                  <a:pt x="121" y="76"/>
                </a:lnTo>
                <a:lnTo>
                  <a:pt x="109" y="89"/>
                </a:lnTo>
                <a:lnTo>
                  <a:pt x="104" y="98"/>
                </a:lnTo>
                <a:lnTo>
                  <a:pt x="104" y="102"/>
                </a:lnTo>
                <a:lnTo>
                  <a:pt x="104" y="113"/>
                </a:lnTo>
                <a:lnTo>
                  <a:pt x="95" y="120"/>
                </a:lnTo>
                <a:lnTo>
                  <a:pt x="89" y="122"/>
                </a:lnTo>
                <a:lnTo>
                  <a:pt x="76" y="122"/>
                </a:lnTo>
                <a:lnTo>
                  <a:pt x="59" y="114"/>
                </a:lnTo>
                <a:lnTo>
                  <a:pt x="49" y="114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428" name="Freeform 20"/>
          <p:cNvSpPr>
            <a:spLocks/>
          </p:cNvSpPr>
          <p:nvPr/>
        </p:nvSpPr>
        <p:spPr bwMode="auto">
          <a:xfrm>
            <a:off x="2765425" y="5797550"/>
            <a:ext cx="206375" cy="90488"/>
          </a:xfrm>
          <a:custGeom>
            <a:avLst/>
            <a:gdLst>
              <a:gd name="T0" fmla="*/ 0 w 97"/>
              <a:gd name="T1" fmla="*/ 2147483647 h 76"/>
              <a:gd name="T2" fmla="*/ 2147483647 w 97"/>
              <a:gd name="T3" fmla="*/ 2147483647 h 76"/>
              <a:gd name="T4" fmla="*/ 2147483647 w 97"/>
              <a:gd name="T5" fmla="*/ 2147483647 h 76"/>
              <a:gd name="T6" fmla="*/ 2147483647 w 97"/>
              <a:gd name="T7" fmla="*/ 2147483647 h 76"/>
              <a:gd name="T8" fmla="*/ 2147483647 w 97"/>
              <a:gd name="T9" fmla="*/ 2147483647 h 76"/>
              <a:gd name="T10" fmla="*/ 2147483647 w 97"/>
              <a:gd name="T11" fmla="*/ 2147483647 h 76"/>
              <a:gd name="T12" fmla="*/ 2147483647 w 97"/>
              <a:gd name="T13" fmla="*/ 2147483647 h 76"/>
              <a:gd name="T14" fmla="*/ 2147483647 w 97"/>
              <a:gd name="T15" fmla="*/ 1688365503 h 76"/>
              <a:gd name="T16" fmla="*/ 2147483647 w 97"/>
              <a:gd name="T17" fmla="*/ 0 h 76"/>
              <a:gd name="T18" fmla="*/ 2147483647 w 97"/>
              <a:gd name="T19" fmla="*/ 1688365503 h 76"/>
              <a:gd name="T20" fmla="*/ 2147483647 w 97"/>
              <a:gd name="T21" fmla="*/ 2147483647 h 76"/>
              <a:gd name="T22" fmla="*/ 2147483647 w 97"/>
              <a:gd name="T23" fmla="*/ 2147483647 h 76"/>
              <a:gd name="T24" fmla="*/ 2147483647 w 97"/>
              <a:gd name="T25" fmla="*/ 2147483647 h 76"/>
              <a:gd name="T26" fmla="*/ 2147483647 w 97"/>
              <a:gd name="T27" fmla="*/ 2147483647 h 76"/>
              <a:gd name="T28" fmla="*/ 2147483647 w 97"/>
              <a:gd name="T29" fmla="*/ 2147483647 h 76"/>
              <a:gd name="T30" fmla="*/ 2147483647 w 97"/>
              <a:gd name="T31" fmla="*/ 2147483647 h 76"/>
              <a:gd name="T32" fmla="*/ 2147483647 w 97"/>
              <a:gd name="T33" fmla="*/ 2147483647 h 76"/>
              <a:gd name="T34" fmla="*/ 2147483647 w 97"/>
              <a:gd name="T35" fmla="*/ 2147483647 h 76"/>
              <a:gd name="T36" fmla="*/ 2147483647 w 97"/>
              <a:gd name="T37" fmla="*/ 2147483647 h 76"/>
              <a:gd name="T38" fmla="*/ 2147483647 w 97"/>
              <a:gd name="T39" fmla="*/ 2147483647 h 76"/>
              <a:gd name="T40" fmla="*/ 2147483647 w 97"/>
              <a:gd name="T41" fmla="*/ 2147483647 h 76"/>
              <a:gd name="T42" fmla="*/ 2147483647 w 97"/>
              <a:gd name="T43" fmla="*/ 2147483647 h 76"/>
              <a:gd name="T44" fmla="*/ 2147483647 w 97"/>
              <a:gd name="T45" fmla="*/ 2147483647 h 76"/>
              <a:gd name="T46" fmla="*/ 2147483647 w 97"/>
              <a:gd name="T47" fmla="*/ 2147483647 h 76"/>
              <a:gd name="T48" fmla="*/ 2147483647 w 97"/>
              <a:gd name="T49" fmla="*/ 2147483647 h 76"/>
              <a:gd name="T50" fmla="*/ 2147483647 w 97"/>
              <a:gd name="T51" fmla="*/ 2147483647 h 76"/>
              <a:gd name="T52" fmla="*/ 2147483647 w 97"/>
              <a:gd name="T53" fmla="*/ 2147483647 h 76"/>
              <a:gd name="T54" fmla="*/ 0 w 97"/>
              <a:gd name="T55" fmla="*/ 2147483647 h 7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97"/>
              <a:gd name="T85" fmla="*/ 0 h 76"/>
              <a:gd name="T86" fmla="*/ 97 w 97"/>
              <a:gd name="T87" fmla="*/ 76 h 7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97" h="76">
                <a:moveTo>
                  <a:pt x="0" y="33"/>
                </a:moveTo>
                <a:lnTo>
                  <a:pt x="2" y="11"/>
                </a:lnTo>
                <a:lnTo>
                  <a:pt x="11" y="7"/>
                </a:lnTo>
                <a:lnTo>
                  <a:pt x="29" y="12"/>
                </a:lnTo>
                <a:lnTo>
                  <a:pt x="48" y="12"/>
                </a:lnTo>
                <a:lnTo>
                  <a:pt x="53" y="11"/>
                </a:lnTo>
                <a:lnTo>
                  <a:pt x="63" y="5"/>
                </a:lnTo>
                <a:lnTo>
                  <a:pt x="74" y="1"/>
                </a:lnTo>
                <a:lnTo>
                  <a:pt x="86" y="0"/>
                </a:lnTo>
                <a:lnTo>
                  <a:pt x="91" y="1"/>
                </a:lnTo>
                <a:lnTo>
                  <a:pt x="93" y="5"/>
                </a:lnTo>
                <a:lnTo>
                  <a:pt x="97" y="7"/>
                </a:lnTo>
                <a:lnTo>
                  <a:pt x="97" y="16"/>
                </a:lnTo>
                <a:lnTo>
                  <a:pt x="96" y="19"/>
                </a:lnTo>
                <a:lnTo>
                  <a:pt x="85" y="30"/>
                </a:lnTo>
                <a:lnTo>
                  <a:pt x="75" y="43"/>
                </a:lnTo>
                <a:lnTo>
                  <a:pt x="66" y="54"/>
                </a:lnTo>
                <a:lnTo>
                  <a:pt x="57" y="59"/>
                </a:lnTo>
                <a:lnTo>
                  <a:pt x="49" y="68"/>
                </a:lnTo>
                <a:lnTo>
                  <a:pt x="42" y="76"/>
                </a:lnTo>
                <a:lnTo>
                  <a:pt x="30" y="76"/>
                </a:lnTo>
                <a:lnTo>
                  <a:pt x="23" y="72"/>
                </a:lnTo>
                <a:lnTo>
                  <a:pt x="20" y="66"/>
                </a:lnTo>
                <a:lnTo>
                  <a:pt x="20" y="59"/>
                </a:lnTo>
                <a:lnTo>
                  <a:pt x="21" y="52"/>
                </a:lnTo>
                <a:lnTo>
                  <a:pt x="19" y="49"/>
                </a:lnTo>
                <a:lnTo>
                  <a:pt x="6" y="45"/>
                </a:lnTo>
                <a:lnTo>
                  <a:pt x="0" y="33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429" name="Freeform 21"/>
          <p:cNvSpPr>
            <a:spLocks/>
          </p:cNvSpPr>
          <p:nvPr/>
        </p:nvSpPr>
        <p:spPr bwMode="auto">
          <a:xfrm>
            <a:off x="2613025" y="5710238"/>
            <a:ext cx="112713" cy="114300"/>
          </a:xfrm>
          <a:custGeom>
            <a:avLst/>
            <a:gdLst>
              <a:gd name="T0" fmla="*/ 2147483647 w 53"/>
              <a:gd name="T1" fmla="*/ 2147483647 h 96"/>
              <a:gd name="T2" fmla="*/ 0 w 53"/>
              <a:gd name="T3" fmla="*/ 2147483647 h 96"/>
              <a:gd name="T4" fmla="*/ 2147483647 w 53"/>
              <a:gd name="T5" fmla="*/ 2147483647 h 96"/>
              <a:gd name="T6" fmla="*/ 2147483647 w 53"/>
              <a:gd name="T7" fmla="*/ 2147483647 h 96"/>
              <a:gd name="T8" fmla="*/ 2147483647 w 53"/>
              <a:gd name="T9" fmla="*/ 0 h 96"/>
              <a:gd name="T10" fmla="*/ 2147483647 w 53"/>
              <a:gd name="T11" fmla="*/ 0 h 96"/>
              <a:gd name="T12" fmla="*/ 2147483647 w 53"/>
              <a:gd name="T13" fmla="*/ 2147483647 h 96"/>
              <a:gd name="T14" fmla="*/ 2147483647 w 53"/>
              <a:gd name="T15" fmla="*/ 2147483647 h 96"/>
              <a:gd name="T16" fmla="*/ 2147483647 w 53"/>
              <a:gd name="T17" fmla="*/ 2147483647 h 96"/>
              <a:gd name="T18" fmla="*/ 2147483647 w 53"/>
              <a:gd name="T19" fmla="*/ 2147483647 h 96"/>
              <a:gd name="T20" fmla="*/ 2147483647 w 53"/>
              <a:gd name="T21" fmla="*/ 2147483647 h 96"/>
              <a:gd name="T22" fmla="*/ 2147483647 w 53"/>
              <a:gd name="T23" fmla="*/ 2147483647 h 96"/>
              <a:gd name="T24" fmla="*/ 2147483647 w 53"/>
              <a:gd name="T25" fmla="*/ 2147483647 h 96"/>
              <a:gd name="T26" fmla="*/ 2147483647 w 53"/>
              <a:gd name="T27" fmla="*/ 2147483647 h 96"/>
              <a:gd name="T28" fmla="*/ 2147483647 w 53"/>
              <a:gd name="T29" fmla="*/ 2147483647 h 96"/>
              <a:gd name="T30" fmla="*/ 2147483647 w 53"/>
              <a:gd name="T31" fmla="*/ 2147483647 h 96"/>
              <a:gd name="T32" fmla="*/ 2147483647 w 53"/>
              <a:gd name="T33" fmla="*/ 2147483647 h 96"/>
              <a:gd name="T34" fmla="*/ 2147483647 w 53"/>
              <a:gd name="T35" fmla="*/ 2147483647 h 96"/>
              <a:gd name="T36" fmla="*/ 2147483647 w 53"/>
              <a:gd name="T37" fmla="*/ 2147483647 h 96"/>
              <a:gd name="T38" fmla="*/ 2147483647 w 53"/>
              <a:gd name="T39" fmla="*/ 2147483647 h 96"/>
              <a:gd name="T40" fmla="*/ 2147483647 w 53"/>
              <a:gd name="T41" fmla="*/ 2147483647 h 96"/>
              <a:gd name="T42" fmla="*/ 2147483647 w 53"/>
              <a:gd name="T43" fmla="*/ 2147483647 h 96"/>
              <a:gd name="T44" fmla="*/ 2147483647 w 53"/>
              <a:gd name="T45" fmla="*/ 2147483647 h 96"/>
              <a:gd name="T46" fmla="*/ 2147483647 w 53"/>
              <a:gd name="T47" fmla="*/ 2147483647 h 96"/>
              <a:gd name="T48" fmla="*/ 2147483647 w 53"/>
              <a:gd name="T49" fmla="*/ 2147483647 h 96"/>
              <a:gd name="T50" fmla="*/ 2147483647 w 53"/>
              <a:gd name="T51" fmla="*/ 2147483647 h 9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53"/>
              <a:gd name="T79" fmla="*/ 0 h 96"/>
              <a:gd name="T80" fmla="*/ 53 w 53"/>
              <a:gd name="T81" fmla="*/ 96 h 9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53" h="96">
                <a:moveTo>
                  <a:pt x="1" y="27"/>
                </a:moveTo>
                <a:lnTo>
                  <a:pt x="0" y="23"/>
                </a:lnTo>
                <a:lnTo>
                  <a:pt x="1" y="11"/>
                </a:lnTo>
                <a:lnTo>
                  <a:pt x="4" y="4"/>
                </a:lnTo>
                <a:lnTo>
                  <a:pt x="10" y="0"/>
                </a:lnTo>
                <a:lnTo>
                  <a:pt x="16" y="0"/>
                </a:lnTo>
                <a:lnTo>
                  <a:pt x="21" y="5"/>
                </a:lnTo>
                <a:lnTo>
                  <a:pt x="25" y="15"/>
                </a:lnTo>
                <a:lnTo>
                  <a:pt x="28" y="18"/>
                </a:lnTo>
                <a:lnTo>
                  <a:pt x="29" y="19"/>
                </a:lnTo>
                <a:lnTo>
                  <a:pt x="30" y="19"/>
                </a:lnTo>
                <a:lnTo>
                  <a:pt x="31" y="24"/>
                </a:lnTo>
                <a:lnTo>
                  <a:pt x="50" y="51"/>
                </a:lnTo>
                <a:lnTo>
                  <a:pt x="53" y="65"/>
                </a:lnTo>
                <a:lnTo>
                  <a:pt x="48" y="85"/>
                </a:lnTo>
                <a:lnTo>
                  <a:pt x="44" y="90"/>
                </a:lnTo>
                <a:lnTo>
                  <a:pt x="38" y="95"/>
                </a:lnTo>
                <a:lnTo>
                  <a:pt x="32" y="96"/>
                </a:lnTo>
                <a:lnTo>
                  <a:pt x="26" y="94"/>
                </a:lnTo>
                <a:lnTo>
                  <a:pt x="23" y="86"/>
                </a:lnTo>
                <a:lnTo>
                  <a:pt x="22" y="80"/>
                </a:lnTo>
                <a:lnTo>
                  <a:pt x="28" y="68"/>
                </a:lnTo>
                <a:lnTo>
                  <a:pt x="28" y="64"/>
                </a:lnTo>
                <a:lnTo>
                  <a:pt x="23" y="59"/>
                </a:lnTo>
                <a:lnTo>
                  <a:pt x="11" y="48"/>
                </a:lnTo>
                <a:lnTo>
                  <a:pt x="1" y="27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430" name="Freeform 22"/>
          <p:cNvSpPr>
            <a:spLocks/>
          </p:cNvSpPr>
          <p:nvPr/>
        </p:nvSpPr>
        <p:spPr bwMode="auto">
          <a:xfrm>
            <a:off x="2433638" y="5870575"/>
            <a:ext cx="96837" cy="57150"/>
          </a:xfrm>
          <a:custGeom>
            <a:avLst/>
            <a:gdLst>
              <a:gd name="T0" fmla="*/ 0 w 46"/>
              <a:gd name="T1" fmla="*/ 2147483647 h 48"/>
              <a:gd name="T2" fmla="*/ 2147483647 w 46"/>
              <a:gd name="T3" fmla="*/ 2147483647 h 48"/>
              <a:gd name="T4" fmla="*/ 2147483647 w 46"/>
              <a:gd name="T5" fmla="*/ 2147483647 h 48"/>
              <a:gd name="T6" fmla="*/ 2147483647 w 46"/>
              <a:gd name="T7" fmla="*/ 2147483647 h 48"/>
              <a:gd name="T8" fmla="*/ 2147483647 w 46"/>
              <a:gd name="T9" fmla="*/ 0 h 48"/>
              <a:gd name="T10" fmla="*/ 2147483647 w 46"/>
              <a:gd name="T11" fmla="*/ 0 h 48"/>
              <a:gd name="T12" fmla="*/ 2147483647 w 46"/>
              <a:gd name="T13" fmla="*/ 2147483647 h 48"/>
              <a:gd name="T14" fmla="*/ 2147483647 w 46"/>
              <a:gd name="T15" fmla="*/ 2147483647 h 48"/>
              <a:gd name="T16" fmla="*/ 2147483647 w 46"/>
              <a:gd name="T17" fmla="*/ 2147483647 h 48"/>
              <a:gd name="T18" fmla="*/ 2147483647 w 46"/>
              <a:gd name="T19" fmla="*/ 2147483647 h 48"/>
              <a:gd name="T20" fmla="*/ 2147483647 w 46"/>
              <a:gd name="T21" fmla="*/ 2147483647 h 48"/>
              <a:gd name="T22" fmla="*/ 2147483647 w 46"/>
              <a:gd name="T23" fmla="*/ 2147483647 h 48"/>
              <a:gd name="T24" fmla="*/ 2147483647 w 46"/>
              <a:gd name="T25" fmla="*/ 2147483647 h 48"/>
              <a:gd name="T26" fmla="*/ 0 w 46"/>
              <a:gd name="T27" fmla="*/ 2147483647 h 48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46"/>
              <a:gd name="T43" fmla="*/ 0 h 48"/>
              <a:gd name="T44" fmla="*/ 46 w 46"/>
              <a:gd name="T45" fmla="*/ 48 h 48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46" h="48">
                <a:moveTo>
                  <a:pt x="0" y="39"/>
                </a:moveTo>
                <a:lnTo>
                  <a:pt x="1" y="33"/>
                </a:lnTo>
                <a:lnTo>
                  <a:pt x="7" y="22"/>
                </a:lnTo>
                <a:lnTo>
                  <a:pt x="24" y="6"/>
                </a:lnTo>
                <a:lnTo>
                  <a:pt x="35" y="0"/>
                </a:lnTo>
                <a:lnTo>
                  <a:pt x="43" y="0"/>
                </a:lnTo>
                <a:lnTo>
                  <a:pt x="46" y="9"/>
                </a:lnTo>
                <a:lnTo>
                  <a:pt x="45" y="21"/>
                </a:lnTo>
                <a:lnTo>
                  <a:pt x="37" y="39"/>
                </a:lnTo>
                <a:lnTo>
                  <a:pt x="30" y="46"/>
                </a:lnTo>
                <a:lnTo>
                  <a:pt x="23" y="48"/>
                </a:lnTo>
                <a:lnTo>
                  <a:pt x="10" y="48"/>
                </a:lnTo>
                <a:lnTo>
                  <a:pt x="3" y="43"/>
                </a:lnTo>
                <a:lnTo>
                  <a:pt x="0" y="39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431" name="Freeform 23"/>
          <p:cNvSpPr>
            <a:spLocks/>
          </p:cNvSpPr>
          <p:nvPr/>
        </p:nvSpPr>
        <p:spPr bwMode="auto">
          <a:xfrm>
            <a:off x="2557463" y="5870575"/>
            <a:ext cx="107950" cy="55563"/>
          </a:xfrm>
          <a:custGeom>
            <a:avLst/>
            <a:gdLst>
              <a:gd name="T0" fmla="*/ 2147483647 w 51"/>
              <a:gd name="T1" fmla="*/ 2147483647 h 47"/>
              <a:gd name="T2" fmla="*/ 2147483647 w 51"/>
              <a:gd name="T3" fmla="*/ 2147483647 h 47"/>
              <a:gd name="T4" fmla="*/ 2147483647 w 51"/>
              <a:gd name="T5" fmla="*/ 2147483647 h 47"/>
              <a:gd name="T6" fmla="*/ 2147483647 w 51"/>
              <a:gd name="T7" fmla="*/ 2147483647 h 47"/>
              <a:gd name="T8" fmla="*/ 0 w 51"/>
              <a:gd name="T9" fmla="*/ 2147483647 h 47"/>
              <a:gd name="T10" fmla="*/ 2147483647 w 51"/>
              <a:gd name="T11" fmla="*/ 2147483647 h 47"/>
              <a:gd name="T12" fmla="*/ 2147483647 w 51"/>
              <a:gd name="T13" fmla="*/ 2147483647 h 47"/>
              <a:gd name="T14" fmla="*/ 2147483647 w 51"/>
              <a:gd name="T15" fmla="*/ 0 h 47"/>
              <a:gd name="T16" fmla="*/ 2147483647 w 51"/>
              <a:gd name="T17" fmla="*/ 0 h 47"/>
              <a:gd name="T18" fmla="*/ 2147483647 w 51"/>
              <a:gd name="T19" fmla="*/ 2147483647 h 47"/>
              <a:gd name="T20" fmla="*/ 2147483647 w 51"/>
              <a:gd name="T21" fmla="*/ 2147483647 h 47"/>
              <a:gd name="T22" fmla="*/ 2147483647 w 51"/>
              <a:gd name="T23" fmla="*/ 2147483647 h 47"/>
              <a:gd name="T24" fmla="*/ 2147483647 w 51"/>
              <a:gd name="T25" fmla="*/ 2147483647 h 47"/>
              <a:gd name="T26" fmla="*/ 2147483647 w 51"/>
              <a:gd name="T27" fmla="*/ 2147483647 h 47"/>
              <a:gd name="T28" fmla="*/ 2147483647 w 51"/>
              <a:gd name="T29" fmla="*/ 2147483647 h 47"/>
              <a:gd name="T30" fmla="*/ 2147483647 w 51"/>
              <a:gd name="T31" fmla="*/ 2147483647 h 47"/>
              <a:gd name="T32" fmla="*/ 2147483647 w 51"/>
              <a:gd name="T33" fmla="*/ 2147483647 h 4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51"/>
              <a:gd name="T52" fmla="*/ 0 h 47"/>
              <a:gd name="T53" fmla="*/ 51 w 51"/>
              <a:gd name="T54" fmla="*/ 47 h 47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51" h="47">
                <a:moveTo>
                  <a:pt x="18" y="41"/>
                </a:moveTo>
                <a:lnTo>
                  <a:pt x="12" y="45"/>
                </a:lnTo>
                <a:lnTo>
                  <a:pt x="12" y="47"/>
                </a:lnTo>
                <a:lnTo>
                  <a:pt x="2" y="47"/>
                </a:lnTo>
                <a:lnTo>
                  <a:pt x="0" y="41"/>
                </a:lnTo>
                <a:lnTo>
                  <a:pt x="4" y="11"/>
                </a:lnTo>
                <a:lnTo>
                  <a:pt x="9" y="2"/>
                </a:lnTo>
                <a:lnTo>
                  <a:pt x="14" y="0"/>
                </a:lnTo>
                <a:lnTo>
                  <a:pt x="30" y="0"/>
                </a:lnTo>
                <a:lnTo>
                  <a:pt x="42" y="2"/>
                </a:lnTo>
                <a:lnTo>
                  <a:pt x="46" y="5"/>
                </a:lnTo>
                <a:lnTo>
                  <a:pt x="51" y="8"/>
                </a:lnTo>
                <a:lnTo>
                  <a:pt x="50" y="14"/>
                </a:lnTo>
                <a:lnTo>
                  <a:pt x="45" y="19"/>
                </a:lnTo>
                <a:lnTo>
                  <a:pt x="32" y="24"/>
                </a:lnTo>
                <a:lnTo>
                  <a:pt x="26" y="28"/>
                </a:lnTo>
                <a:lnTo>
                  <a:pt x="18" y="41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432" name="Freeform 24"/>
          <p:cNvSpPr>
            <a:spLocks/>
          </p:cNvSpPr>
          <p:nvPr/>
        </p:nvSpPr>
        <p:spPr bwMode="auto">
          <a:xfrm>
            <a:off x="2317750" y="5840413"/>
            <a:ext cx="109538" cy="41275"/>
          </a:xfrm>
          <a:custGeom>
            <a:avLst/>
            <a:gdLst>
              <a:gd name="T0" fmla="*/ 2147483647 w 52"/>
              <a:gd name="T1" fmla="*/ 2147483647 h 36"/>
              <a:gd name="T2" fmla="*/ 2147483647 w 52"/>
              <a:gd name="T3" fmla="*/ 2147483647 h 36"/>
              <a:gd name="T4" fmla="*/ 2147483647 w 52"/>
              <a:gd name="T5" fmla="*/ 2147483647 h 36"/>
              <a:gd name="T6" fmla="*/ 2147483647 w 52"/>
              <a:gd name="T7" fmla="*/ 2147483647 h 36"/>
              <a:gd name="T8" fmla="*/ 2147483647 w 52"/>
              <a:gd name="T9" fmla="*/ 2147483647 h 36"/>
              <a:gd name="T10" fmla="*/ 2147483647 w 52"/>
              <a:gd name="T11" fmla="*/ 2147483647 h 36"/>
              <a:gd name="T12" fmla="*/ 2147483647 w 52"/>
              <a:gd name="T13" fmla="*/ 2147483647 h 36"/>
              <a:gd name="T14" fmla="*/ 2147483647 w 52"/>
              <a:gd name="T15" fmla="*/ 2147483647 h 36"/>
              <a:gd name="T16" fmla="*/ 2147483647 w 52"/>
              <a:gd name="T17" fmla="*/ 2147483647 h 36"/>
              <a:gd name="T18" fmla="*/ 2147483647 w 52"/>
              <a:gd name="T19" fmla="*/ 2147483647 h 36"/>
              <a:gd name="T20" fmla="*/ 0 w 52"/>
              <a:gd name="T21" fmla="*/ 2147483647 h 36"/>
              <a:gd name="T22" fmla="*/ 2147483647 w 52"/>
              <a:gd name="T23" fmla="*/ 2147483647 h 36"/>
              <a:gd name="T24" fmla="*/ 2147483647 w 52"/>
              <a:gd name="T25" fmla="*/ 0 h 36"/>
              <a:gd name="T26" fmla="*/ 2147483647 w 52"/>
              <a:gd name="T27" fmla="*/ 0 h 36"/>
              <a:gd name="T28" fmla="*/ 2147483647 w 52"/>
              <a:gd name="T29" fmla="*/ 2147483647 h 36"/>
              <a:gd name="T30" fmla="*/ 2147483647 w 52"/>
              <a:gd name="T31" fmla="*/ 2147483647 h 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52"/>
              <a:gd name="T49" fmla="*/ 0 h 36"/>
              <a:gd name="T50" fmla="*/ 52 w 52"/>
              <a:gd name="T51" fmla="*/ 36 h 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52" h="36">
                <a:moveTo>
                  <a:pt x="29" y="8"/>
                </a:moveTo>
                <a:lnTo>
                  <a:pt x="48" y="6"/>
                </a:lnTo>
                <a:lnTo>
                  <a:pt x="51" y="7"/>
                </a:lnTo>
                <a:lnTo>
                  <a:pt x="52" y="12"/>
                </a:lnTo>
                <a:lnTo>
                  <a:pt x="52" y="24"/>
                </a:lnTo>
                <a:lnTo>
                  <a:pt x="48" y="31"/>
                </a:lnTo>
                <a:lnTo>
                  <a:pt x="43" y="33"/>
                </a:lnTo>
                <a:lnTo>
                  <a:pt x="30" y="36"/>
                </a:lnTo>
                <a:lnTo>
                  <a:pt x="13" y="31"/>
                </a:lnTo>
                <a:lnTo>
                  <a:pt x="1" y="26"/>
                </a:lnTo>
                <a:lnTo>
                  <a:pt x="0" y="20"/>
                </a:lnTo>
                <a:lnTo>
                  <a:pt x="3" y="5"/>
                </a:lnTo>
                <a:lnTo>
                  <a:pt x="6" y="0"/>
                </a:lnTo>
                <a:lnTo>
                  <a:pt x="15" y="0"/>
                </a:lnTo>
                <a:lnTo>
                  <a:pt x="25" y="8"/>
                </a:lnTo>
                <a:lnTo>
                  <a:pt x="29" y="8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433" name="Freeform 25"/>
          <p:cNvSpPr>
            <a:spLocks/>
          </p:cNvSpPr>
          <p:nvPr/>
        </p:nvSpPr>
        <p:spPr bwMode="auto">
          <a:xfrm>
            <a:off x="2393950" y="5637213"/>
            <a:ext cx="76200" cy="63500"/>
          </a:xfrm>
          <a:custGeom>
            <a:avLst/>
            <a:gdLst>
              <a:gd name="T0" fmla="*/ 2147483647 w 36"/>
              <a:gd name="T1" fmla="*/ 2147483647 h 53"/>
              <a:gd name="T2" fmla="*/ 2147483647 w 36"/>
              <a:gd name="T3" fmla="*/ 2147483647 h 53"/>
              <a:gd name="T4" fmla="*/ 2147483647 w 36"/>
              <a:gd name="T5" fmla="*/ 2147483647 h 53"/>
              <a:gd name="T6" fmla="*/ 2147483647 w 36"/>
              <a:gd name="T7" fmla="*/ 2147483647 h 53"/>
              <a:gd name="T8" fmla="*/ 2147483647 w 36"/>
              <a:gd name="T9" fmla="*/ 2147483647 h 53"/>
              <a:gd name="T10" fmla="*/ 2147483647 w 36"/>
              <a:gd name="T11" fmla="*/ 2147483647 h 53"/>
              <a:gd name="T12" fmla="*/ 2147483647 w 36"/>
              <a:gd name="T13" fmla="*/ 2147483647 h 53"/>
              <a:gd name="T14" fmla="*/ 0 w 36"/>
              <a:gd name="T15" fmla="*/ 2147483647 h 53"/>
              <a:gd name="T16" fmla="*/ 2147483647 w 36"/>
              <a:gd name="T17" fmla="*/ 2147483647 h 53"/>
              <a:gd name="T18" fmla="*/ 2147483647 w 36"/>
              <a:gd name="T19" fmla="*/ 0 h 53"/>
              <a:gd name="T20" fmla="*/ 2147483647 w 36"/>
              <a:gd name="T21" fmla="*/ 2147483647 h 53"/>
              <a:gd name="T22" fmla="*/ 2147483647 w 36"/>
              <a:gd name="T23" fmla="*/ 2147483647 h 53"/>
              <a:gd name="T24" fmla="*/ 2147483647 w 36"/>
              <a:gd name="T25" fmla="*/ 2147483647 h 53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36"/>
              <a:gd name="T40" fmla="*/ 0 h 53"/>
              <a:gd name="T41" fmla="*/ 36 w 36"/>
              <a:gd name="T42" fmla="*/ 53 h 53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36" h="53">
                <a:moveTo>
                  <a:pt x="36" y="32"/>
                </a:moveTo>
                <a:lnTo>
                  <a:pt x="35" y="41"/>
                </a:lnTo>
                <a:lnTo>
                  <a:pt x="32" y="49"/>
                </a:lnTo>
                <a:lnTo>
                  <a:pt x="29" y="53"/>
                </a:lnTo>
                <a:lnTo>
                  <a:pt x="22" y="53"/>
                </a:lnTo>
                <a:lnTo>
                  <a:pt x="12" y="44"/>
                </a:lnTo>
                <a:lnTo>
                  <a:pt x="3" y="30"/>
                </a:lnTo>
                <a:lnTo>
                  <a:pt x="0" y="18"/>
                </a:lnTo>
                <a:lnTo>
                  <a:pt x="4" y="7"/>
                </a:lnTo>
                <a:lnTo>
                  <a:pt x="10" y="0"/>
                </a:lnTo>
                <a:lnTo>
                  <a:pt x="22" y="7"/>
                </a:lnTo>
                <a:lnTo>
                  <a:pt x="34" y="26"/>
                </a:lnTo>
                <a:lnTo>
                  <a:pt x="36" y="32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434" name="Freeform 26"/>
          <p:cNvSpPr>
            <a:spLocks/>
          </p:cNvSpPr>
          <p:nvPr/>
        </p:nvSpPr>
        <p:spPr bwMode="auto">
          <a:xfrm>
            <a:off x="2465388" y="5816600"/>
            <a:ext cx="55562" cy="50800"/>
          </a:xfrm>
          <a:custGeom>
            <a:avLst/>
            <a:gdLst>
              <a:gd name="T0" fmla="*/ 2147483647 w 26"/>
              <a:gd name="T1" fmla="*/ 2147483647 h 43"/>
              <a:gd name="T2" fmla="*/ 0 w 26"/>
              <a:gd name="T3" fmla="*/ 2147483647 h 43"/>
              <a:gd name="T4" fmla="*/ 0 w 26"/>
              <a:gd name="T5" fmla="*/ 2147483647 h 43"/>
              <a:gd name="T6" fmla="*/ 2147483647 w 26"/>
              <a:gd name="T7" fmla="*/ 0 h 43"/>
              <a:gd name="T8" fmla="*/ 2147483647 w 26"/>
              <a:gd name="T9" fmla="*/ 2147483647 h 43"/>
              <a:gd name="T10" fmla="*/ 2147483647 w 26"/>
              <a:gd name="T11" fmla="*/ 2147483647 h 43"/>
              <a:gd name="T12" fmla="*/ 2147483647 w 26"/>
              <a:gd name="T13" fmla="*/ 2147483647 h 43"/>
              <a:gd name="T14" fmla="*/ 2147483647 w 26"/>
              <a:gd name="T15" fmla="*/ 2147483647 h 43"/>
              <a:gd name="T16" fmla="*/ 2147483647 w 26"/>
              <a:gd name="T17" fmla="*/ 2147483647 h 43"/>
              <a:gd name="T18" fmla="*/ 2147483647 w 26"/>
              <a:gd name="T19" fmla="*/ 2147483647 h 43"/>
              <a:gd name="T20" fmla="*/ 2147483647 w 26"/>
              <a:gd name="T21" fmla="*/ 2147483647 h 43"/>
              <a:gd name="T22" fmla="*/ 2147483647 w 26"/>
              <a:gd name="T23" fmla="*/ 2147483647 h 43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26"/>
              <a:gd name="T37" fmla="*/ 0 h 43"/>
              <a:gd name="T38" fmla="*/ 26 w 26"/>
              <a:gd name="T39" fmla="*/ 43 h 43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26" h="43">
                <a:moveTo>
                  <a:pt x="1" y="38"/>
                </a:moveTo>
                <a:lnTo>
                  <a:pt x="0" y="27"/>
                </a:lnTo>
                <a:lnTo>
                  <a:pt x="0" y="7"/>
                </a:lnTo>
                <a:lnTo>
                  <a:pt x="8" y="0"/>
                </a:lnTo>
                <a:lnTo>
                  <a:pt x="13" y="2"/>
                </a:lnTo>
                <a:lnTo>
                  <a:pt x="26" y="24"/>
                </a:lnTo>
                <a:lnTo>
                  <a:pt x="26" y="31"/>
                </a:lnTo>
                <a:lnTo>
                  <a:pt x="25" y="35"/>
                </a:lnTo>
                <a:lnTo>
                  <a:pt x="19" y="43"/>
                </a:lnTo>
                <a:lnTo>
                  <a:pt x="7" y="43"/>
                </a:lnTo>
                <a:lnTo>
                  <a:pt x="4" y="39"/>
                </a:lnTo>
                <a:lnTo>
                  <a:pt x="1" y="38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435" name="Freeform 27"/>
          <p:cNvSpPr>
            <a:spLocks/>
          </p:cNvSpPr>
          <p:nvPr/>
        </p:nvSpPr>
        <p:spPr bwMode="auto">
          <a:xfrm>
            <a:off x="2830513" y="5884863"/>
            <a:ext cx="87312" cy="42862"/>
          </a:xfrm>
          <a:custGeom>
            <a:avLst/>
            <a:gdLst>
              <a:gd name="T0" fmla="*/ 2147483647 w 41"/>
              <a:gd name="T1" fmla="*/ 2147483647 h 35"/>
              <a:gd name="T2" fmla="*/ 2147483647 w 41"/>
              <a:gd name="T3" fmla="*/ 2147483647 h 35"/>
              <a:gd name="T4" fmla="*/ 2147483647 w 41"/>
              <a:gd name="T5" fmla="*/ 2147483647 h 35"/>
              <a:gd name="T6" fmla="*/ 2147483647 w 41"/>
              <a:gd name="T7" fmla="*/ 2147483647 h 35"/>
              <a:gd name="T8" fmla="*/ 0 w 41"/>
              <a:gd name="T9" fmla="*/ 2147483647 h 35"/>
              <a:gd name="T10" fmla="*/ 2147483647 w 41"/>
              <a:gd name="T11" fmla="*/ 2147483647 h 35"/>
              <a:gd name="T12" fmla="*/ 2147483647 w 41"/>
              <a:gd name="T13" fmla="*/ 2147483647 h 35"/>
              <a:gd name="T14" fmla="*/ 2147483647 w 41"/>
              <a:gd name="T15" fmla="*/ 2147483647 h 35"/>
              <a:gd name="T16" fmla="*/ 2147483647 w 41"/>
              <a:gd name="T17" fmla="*/ 0 h 35"/>
              <a:gd name="T18" fmla="*/ 2147483647 w 41"/>
              <a:gd name="T19" fmla="*/ 2147483647 h 35"/>
              <a:gd name="T20" fmla="*/ 2147483647 w 41"/>
              <a:gd name="T21" fmla="*/ 2147483647 h 35"/>
              <a:gd name="T22" fmla="*/ 2147483647 w 41"/>
              <a:gd name="T23" fmla="*/ 2147483647 h 35"/>
              <a:gd name="T24" fmla="*/ 2147483647 w 41"/>
              <a:gd name="T25" fmla="*/ 2147483647 h 35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41"/>
              <a:gd name="T40" fmla="*/ 0 h 35"/>
              <a:gd name="T41" fmla="*/ 41 w 41"/>
              <a:gd name="T42" fmla="*/ 35 h 35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41" h="35">
                <a:moveTo>
                  <a:pt x="29" y="27"/>
                </a:moveTo>
                <a:lnTo>
                  <a:pt x="19" y="34"/>
                </a:lnTo>
                <a:lnTo>
                  <a:pt x="16" y="35"/>
                </a:lnTo>
                <a:lnTo>
                  <a:pt x="6" y="35"/>
                </a:lnTo>
                <a:lnTo>
                  <a:pt x="0" y="25"/>
                </a:lnTo>
                <a:lnTo>
                  <a:pt x="6" y="16"/>
                </a:lnTo>
                <a:lnTo>
                  <a:pt x="18" y="5"/>
                </a:lnTo>
                <a:lnTo>
                  <a:pt x="25" y="3"/>
                </a:lnTo>
                <a:lnTo>
                  <a:pt x="35" y="0"/>
                </a:lnTo>
                <a:lnTo>
                  <a:pt x="38" y="3"/>
                </a:lnTo>
                <a:lnTo>
                  <a:pt x="41" y="7"/>
                </a:lnTo>
                <a:lnTo>
                  <a:pt x="39" y="15"/>
                </a:lnTo>
                <a:lnTo>
                  <a:pt x="29" y="27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436" name="Freeform 28"/>
          <p:cNvSpPr>
            <a:spLocks/>
          </p:cNvSpPr>
          <p:nvPr/>
        </p:nvSpPr>
        <p:spPr bwMode="auto">
          <a:xfrm>
            <a:off x="2332038" y="5588000"/>
            <a:ext cx="53975" cy="47625"/>
          </a:xfrm>
          <a:custGeom>
            <a:avLst/>
            <a:gdLst>
              <a:gd name="T0" fmla="*/ 2147483647 w 26"/>
              <a:gd name="T1" fmla="*/ 2147483647 h 41"/>
              <a:gd name="T2" fmla="*/ 2147483647 w 26"/>
              <a:gd name="T3" fmla="*/ 2147483647 h 41"/>
              <a:gd name="T4" fmla="*/ 2147483647 w 26"/>
              <a:gd name="T5" fmla="*/ 2147483647 h 41"/>
              <a:gd name="T6" fmla="*/ 2147483647 w 26"/>
              <a:gd name="T7" fmla="*/ 2147483647 h 41"/>
              <a:gd name="T8" fmla="*/ 2147483647 w 26"/>
              <a:gd name="T9" fmla="*/ 2147483647 h 41"/>
              <a:gd name="T10" fmla="*/ 2147483647 w 26"/>
              <a:gd name="T11" fmla="*/ 2147483647 h 41"/>
              <a:gd name="T12" fmla="*/ 0 w 26"/>
              <a:gd name="T13" fmla="*/ 2147483647 h 41"/>
              <a:gd name="T14" fmla="*/ 0 w 26"/>
              <a:gd name="T15" fmla="*/ 2147483647 h 41"/>
              <a:gd name="T16" fmla="*/ 2147483647 w 26"/>
              <a:gd name="T17" fmla="*/ 2147483647 h 41"/>
              <a:gd name="T18" fmla="*/ 2147483647 w 26"/>
              <a:gd name="T19" fmla="*/ 2147483647 h 41"/>
              <a:gd name="T20" fmla="*/ 2147483647 w 26"/>
              <a:gd name="T21" fmla="*/ 1567863784 h 41"/>
              <a:gd name="T22" fmla="*/ 2147483647 w 26"/>
              <a:gd name="T23" fmla="*/ 0 h 41"/>
              <a:gd name="T24" fmla="*/ 2147483647 w 26"/>
              <a:gd name="T25" fmla="*/ 2147483647 h 41"/>
              <a:gd name="T26" fmla="*/ 2147483647 w 26"/>
              <a:gd name="T27" fmla="*/ 2147483647 h 41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26"/>
              <a:gd name="T43" fmla="*/ 0 h 41"/>
              <a:gd name="T44" fmla="*/ 26 w 26"/>
              <a:gd name="T45" fmla="*/ 41 h 41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26" h="41">
                <a:moveTo>
                  <a:pt x="24" y="3"/>
                </a:moveTo>
                <a:lnTo>
                  <a:pt x="24" y="10"/>
                </a:lnTo>
                <a:lnTo>
                  <a:pt x="26" y="33"/>
                </a:lnTo>
                <a:lnTo>
                  <a:pt x="22" y="41"/>
                </a:lnTo>
                <a:lnTo>
                  <a:pt x="15" y="41"/>
                </a:lnTo>
                <a:lnTo>
                  <a:pt x="8" y="33"/>
                </a:lnTo>
                <a:lnTo>
                  <a:pt x="0" y="19"/>
                </a:lnTo>
                <a:lnTo>
                  <a:pt x="0" y="13"/>
                </a:lnTo>
                <a:lnTo>
                  <a:pt x="3" y="7"/>
                </a:lnTo>
                <a:lnTo>
                  <a:pt x="8" y="3"/>
                </a:lnTo>
                <a:lnTo>
                  <a:pt x="11" y="1"/>
                </a:lnTo>
                <a:lnTo>
                  <a:pt x="17" y="0"/>
                </a:lnTo>
                <a:lnTo>
                  <a:pt x="23" y="3"/>
                </a:lnTo>
                <a:lnTo>
                  <a:pt x="24" y="3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437" name="Freeform 29"/>
          <p:cNvSpPr>
            <a:spLocks/>
          </p:cNvSpPr>
          <p:nvPr/>
        </p:nvSpPr>
        <p:spPr bwMode="auto">
          <a:xfrm>
            <a:off x="2606675" y="5910263"/>
            <a:ext cx="100013" cy="25400"/>
          </a:xfrm>
          <a:custGeom>
            <a:avLst/>
            <a:gdLst>
              <a:gd name="T0" fmla="*/ 2147483647 w 47"/>
              <a:gd name="T1" fmla="*/ 2147483647 h 21"/>
              <a:gd name="T2" fmla="*/ 2147483647 w 47"/>
              <a:gd name="T3" fmla="*/ 2147483647 h 21"/>
              <a:gd name="T4" fmla="*/ 2147483647 w 47"/>
              <a:gd name="T5" fmla="*/ 2147483647 h 21"/>
              <a:gd name="T6" fmla="*/ 2147483647 w 47"/>
              <a:gd name="T7" fmla="*/ 2147483647 h 21"/>
              <a:gd name="T8" fmla="*/ 2147483647 w 47"/>
              <a:gd name="T9" fmla="*/ 2147483647 h 21"/>
              <a:gd name="T10" fmla="*/ 2147483647 w 47"/>
              <a:gd name="T11" fmla="*/ 2147483647 h 21"/>
              <a:gd name="T12" fmla="*/ 2147483647 w 47"/>
              <a:gd name="T13" fmla="*/ 2147483647 h 21"/>
              <a:gd name="T14" fmla="*/ 2147483647 w 47"/>
              <a:gd name="T15" fmla="*/ 2147483647 h 21"/>
              <a:gd name="T16" fmla="*/ 0 w 47"/>
              <a:gd name="T17" fmla="*/ 2147483647 h 21"/>
              <a:gd name="T18" fmla="*/ 2147483647 w 47"/>
              <a:gd name="T19" fmla="*/ 2147483647 h 21"/>
              <a:gd name="T20" fmla="*/ 2147483647 w 47"/>
              <a:gd name="T21" fmla="*/ 2147483647 h 21"/>
              <a:gd name="T22" fmla="*/ 2147483647 w 47"/>
              <a:gd name="T23" fmla="*/ 0 h 21"/>
              <a:gd name="T24" fmla="*/ 2147483647 w 47"/>
              <a:gd name="T25" fmla="*/ 0 h 21"/>
              <a:gd name="T26" fmla="*/ 2147483647 w 47"/>
              <a:gd name="T27" fmla="*/ 2147483647 h 21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47"/>
              <a:gd name="T43" fmla="*/ 0 h 21"/>
              <a:gd name="T44" fmla="*/ 47 w 47"/>
              <a:gd name="T45" fmla="*/ 21 h 21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47" h="21">
                <a:moveTo>
                  <a:pt x="35" y="4"/>
                </a:moveTo>
                <a:lnTo>
                  <a:pt x="44" y="9"/>
                </a:lnTo>
                <a:lnTo>
                  <a:pt x="47" y="14"/>
                </a:lnTo>
                <a:lnTo>
                  <a:pt x="44" y="20"/>
                </a:lnTo>
                <a:lnTo>
                  <a:pt x="40" y="21"/>
                </a:lnTo>
                <a:lnTo>
                  <a:pt x="22" y="21"/>
                </a:lnTo>
                <a:lnTo>
                  <a:pt x="7" y="19"/>
                </a:lnTo>
                <a:lnTo>
                  <a:pt x="3" y="16"/>
                </a:lnTo>
                <a:lnTo>
                  <a:pt x="0" y="9"/>
                </a:lnTo>
                <a:lnTo>
                  <a:pt x="2" y="9"/>
                </a:lnTo>
                <a:lnTo>
                  <a:pt x="7" y="3"/>
                </a:lnTo>
                <a:lnTo>
                  <a:pt x="16" y="0"/>
                </a:lnTo>
                <a:lnTo>
                  <a:pt x="26" y="0"/>
                </a:lnTo>
                <a:lnTo>
                  <a:pt x="35" y="4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438" name="Freeform 30"/>
          <p:cNvSpPr>
            <a:spLocks/>
          </p:cNvSpPr>
          <p:nvPr/>
        </p:nvSpPr>
        <p:spPr bwMode="auto">
          <a:xfrm>
            <a:off x="2686050" y="5872163"/>
            <a:ext cx="76200" cy="36512"/>
          </a:xfrm>
          <a:custGeom>
            <a:avLst/>
            <a:gdLst>
              <a:gd name="T0" fmla="*/ 0 w 36"/>
              <a:gd name="T1" fmla="*/ 2147483647 h 30"/>
              <a:gd name="T2" fmla="*/ 2147483647 w 36"/>
              <a:gd name="T3" fmla="*/ 2147483647 h 30"/>
              <a:gd name="T4" fmla="*/ 2147483647 w 36"/>
              <a:gd name="T5" fmla="*/ 2147483647 h 30"/>
              <a:gd name="T6" fmla="*/ 2147483647 w 36"/>
              <a:gd name="T7" fmla="*/ 2147483647 h 30"/>
              <a:gd name="T8" fmla="*/ 2147483647 w 36"/>
              <a:gd name="T9" fmla="*/ 2147483647 h 30"/>
              <a:gd name="T10" fmla="*/ 2147483647 w 36"/>
              <a:gd name="T11" fmla="*/ 0 h 30"/>
              <a:gd name="T12" fmla="*/ 2147483647 w 36"/>
              <a:gd name="T13" fmla="*/ 2147483647 h 30"/>
              <a:gd name="T14" fmla="*/ 2147483647 w 36"/>
              <a:gd name="T15" fmla="*/ 2147483647 h 30"/>
              <a:gd name="T16" fmla="*/ 2147483647 w 36"/>
              <a:gd name="T17" fmla="*/ 2147483647 h 30"/>
              <a:gd name="T18" fmla="*/ 2147483647 w 36"/>
              <a:gd name="T19" fmla="*/ 2147483647 h 30"/>
              <a:gd name="T20" fmla="*/ 2147483647 w 36"/>
              <a:gd name="T21" fmla="*/ 2147483647 h 30"/>
              <a:gd name="T22" fmla="*/ 0 w 36"/>
              <a:gd name="T23" fmla="*/ 2147483647 h 3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36"/>
              <a:gd name="T37" fmla="*/ 0 h 30"/>
              <a:gd name="T38" fmla="*/ 36 w 36"/>
              <a:gd name="T39" fmla="*/ 30 h 30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36" h="30">
                <a:moveTo>
                  <a:pt x="0" y="24"/>
                </a:moveTo>
                <a:lnTo>
                  <a:pt x="1" y="17"/>
                </a:lnTo>
                <a:lnTo>
                  <a:pt x="3" y="12"/>
                </a:lnTo>
                <a:lnTo>
                  <a:pt x="7" y="10"/>
                </a:lnTo>
                <a:lnTo>
                  <a:pt x="24" y="2"/>
                </a:lnTo>
                <a:lnTo>
                  <a:pt x="31" y="0"/>
                </a:lnTo>
                <a:lnTo>
                  <a:pt x="36" y="4"/>
                </a:lnTo>
                <a:lnTo>
                  <a:pt x="36" y="12"/>
                </a:lnTo>
                <a:lnTo>
                  <a:pt x="27" y="24"/>
                </a:lnTo>
                <a:lnTo>
                  <a:pt x="21" y="29"/>
                </a:lnTo>
                <a:lnTo>
                  <a:pt x="6" y="30"/>
                </a:lnTo>
                <a:lnTo>
                  <a:pt x="0" y="24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439" name="Freeform 31"/>
          <p:cNvSpPr>
            <a:spLocks/>
          </p:cNvSpPr>
          <p:nvPr/>
        </p:nvSpPr>
        <p:spPr bwMode="auto">
          <a:xfrm>
            <a:off x="2328863" y="5635625"/>
            <a:ext cx="49212" cy="53975"/>
          </a:xfrm>
          <a:custGeom>
            <a:avLst/>
            <a:gdLst>
              <a:gd name="T0" fmla="*/ 0 w 24"/>
              <a:gd name="T1" fmla="*/ 2147483647 h 45"/>
              <a:gd name="T2" fmla="*/ 2147483647 w 24"/>
              <a:gd name="T3" fmla="*/ 1724961851 h 45"/>
              <a:gd name="T4" fmla="*/ 2147483647 w 24"/>
              <a:gd name="T5" fmla="*/ 0 h 45"/>
              <a:gd name="T6" fmla="*/ 2147483647 w 24"/>
              <a:gd name="T7" fmla="*/ 2147483647 h 45"/>
              <a:gd name="T8" fmla="*/ 2147483647 w 24"/>
              <a:gd name="T9" fmla="*/ 2147483647 h 45"/>
              <a:gd name="T10" fmla="*/ 2147483647 w 24"/>
              <a:gd name="T11" fmla="*/ 2147483647 h 45"/>
              <a:gd name="T12" fmla="*/ 2147483647 w 24"/>
              <a:gd name="T13" fmla="*/ 2147483647 h 45"/>
              <a:gd name="T14" fmla="*/ 2147483647 w 24"/>
              <a:gd name="T15" fmla="*/ 2147483647 h 45"/>
              <a:gd name="T16" fmla="*/ 2147483647 w 24"/>
              <a:gd name="T17" fmla="*/ 2147483647 h 45"/>
              <a:gd name="T18" fmla="*/ 2147483647 w 24"/>
              <a:gd name="T19" fmla="*/ 2147483647 h 45"/>
              <a:gd name="T20" fmla="*/ 0 w 24"/>
              <a:gd name="T21" fmla="*/ 2147483647 h 45"/>
              <a:gd name="T22" fmla="*/ 0 w 24"/>
              <a:gd name="T23" fmla="*/ 2147483647 h 4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24"/>
              <a:gd name="T37" fmla="*/ 0 h 45"/>
              <a:gd name="T38" fmla="*/ 24 w 24"/>
              <a:gd name="T39" fmla="*/ 45 h 45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24" h="45">
                <a:moveTo>
                  <a:pt x="0" y="5"/>
                </a:moveTo>
                <a:lnTo>
                  <a:pt x="1" y="1"/>
                </a:lnTo>
                <a:lnTo>
                  <a:pt x="5" y="0"/>
                </a:lnTo>
                <a:lnTo>
                  <a:pt x="16" y="13"/>
                </a:lnTo>
                <a:lnTo>
                  <a:pt x="23" y="29"/>
                </a:lnTo>
                <a:lnTo>
                  <a:pt x="24" y="42"/>
                </a:lnTo>
                <a:lnTo>
                  <a:pt x="22" y="44"/>
                </a:lnTo>
                <a:lnTo>
                  <a:pt x="16" y="45"/>
                </a:lnTo>
                <a:lnTo>
                  <a:pt x="8" y="43"/>
                </a:lnTo>
                <a:lnTo>
                  <a:pt x="5" y="37"/>
                </a:lnTo>
                <a:lnTo>
                  <a:pt x="0" y="13"/>
                </a:lnTo>
                <a:lnTo>
                  <a:pt x="0" y="5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440" name="Freeform 32"/>
          <p:cNvSpPr>
            <a:spLocks/>
          </p:cNvSpPr>
          <p:nvPr/>
        </p:nvSpPr>
        <p:spPr bwMode="auto">
          <a:xfrm>
            <a:off x="2955925" y="6021388"/>
            <a:ext cx="74613" cy="31750"/>
          </a:xfrm>
          <a:custGeom>
            <a:avLst/>
            <a:gdLst>
              <a:gd name="T0" fmla="*/ 0 w 35"/>
              <a:gd name="T1" fmla="*/ 2147483647 h 27"/>
              <a:gd name="T2" fmla="*/ 2147483647 w 35"/>
              <a:gd name="T3" fmla="*/ 1626175156 h 27"/>
              <a:gd name="T4" fmla="*/ 2147483647 w 35"/>
              <a:gd name="T5" fmla="*/ 0 h 27"/>
              <a:gd name="T6" fmla="*/ 2147483647 w 35"/>
              <a:gd name="T7" fmla="*/ 2147483647 h 27"/>
              <a:gd name="T8" fmla="*/ 2147483647 w 35"/>
              <a:gd name="T9" fmla="*/ 2147483647 h 27"/>
              <a:gd name="T10" fmla="*/ 2147483647 w 35"/>
              <a:gd name="T11" fmla="*/ 2147483647 h 27"/>
              <a:gd name="T12" fmla="*/ 2147483647 w 35"/>
              <a:gd name="T13" fmla="*/ 2147483647 h 27"/>
              <a:gd name="T14" fmla="*/ 2147483647 w 35"/>
              <a:gd name="T15" fmla="*/ 2147483647 h 27"/>
              <a:gd name="T16" fmla="*/ 2147483647 w 35"/>
              <a:gd name="T17" fmla="*/ 2147483647 h 27"/>
              <a:gd name="T18" fmla="*/ 2147483647 w 35"/>
              <a:gd name="T19" fmla="*/ 2147483647 h 27"/>
              <a:gd name="T20" fmla="*/ 2147483647 w 35"/>
              <a:gd name="T21" fmla="*/ 2147483647 h 27"/>
              <a:gd name="T22" fmla="*/ 2147483647 w 35"/>
              <a:gd name="T23" fmla="*/ 2147483647 h 27"/>
              <a:gd name="T24" fmla="*/ 0 w 35"/>
              <a:gd name="T25" fmla="*/ 2147483647 h 2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35"/>
              <a:gd name="T40" fmla="*/ 0 h 27"/>
              <a:gd name="T41" fmla="*/ 35 w 35"/>
              <a:gd name="T42" fmla="*/ 27 h 2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35" h="27">
                <a:moveTo>
                  <a:pt x="0" y="6"/>
                </a:moveTo>
                <a:lnTo>
                  <a:pt x="4" y="1"/>
                </a:lnTo>
                <a:lnTo>
                  <a:pt x="13" y="0"/>
                </a:lnTo>
                <a:lnTo>
                  <a:pt x="22" y="3"/>
                </a:lnTo>
                <a:lnTo>
                  <a:pt x="31" y="11"/>
                </a:lnTo>
                <a:lnTo>
                  <a:pt x="34" y="17"/>
                </a:lnTo>
                <a:lnTo>
                  <a:pt x="35" y="23"/>
                </a:lnTo>
                <a:lnTo>
                  <a:pt x="34" y="25"/>
                </a:lnTo>
                <a:lnTo>
                  <a:pt x="28" y="27"/>
                </a:lnTo>
                <a:lnTo>
                  <a:pt x="14" y="25"/>
                </a:lnTo>
                <a:lnTo>
                  <a:pt x="6" y="20"/>
                </a:lnTo>
                <a:lnTo>
                  <a:pt x="1" y="12"/>
                </a:lnTo>
                <a:lnTo>
                  <a:pt x="0" y="6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441" name="Freeform 33"/>
          <p:cNvSpPr>
            <a:spLocks/>
          </p:cNvSpPr>
          <p:nvPr/>
        </p:nvSpPr>
        <p:spPr bwMode="auto">
          <a:xfrm>
            <a:off x="2879725" y="6075363"/>
            <a:ext cx="82550" cy="30162"/>
          </a:xfrm>
          <a:custGeom>
            <a:avLst/>
            <a:gdLst>
              <a:gd name="T0" fmla="*/ 0 w 39"/>
              <a:gd name="T1" fmla="*/ 2147483647 h 25"/>
              <a:gd name="T2" fmla="*/ 2147483647 w 39"/>
              <a:gd name="T3" fmla="*/ 2147483647 h 25"/>
              <a:gd name="T4" fmla="*/ 2147483647 w 39"/>
              <a:gd name="T5" fmla="*/ 2147483647 h 25"/>
              <a:gd name="T6" fmla="*/ 2147483647 w 39"/>
              <a:gd name="T7" fmla="*/ 2147483647 h 25"/>
              <a:gd name="T8" fmla="*/ 2147483647 w 39"/>
              <a:gd name="T9" fmla="*/ 0 h 25"/>
              <a:gd name="T10" fmla="*/ 2147483647 w 39"/>
              <a:gd name="T11" fmla="*/ 0 h 25"/>
              <a:gd name="T12" fmla="*/ 2147483647 w 39"/>
              <a:gd name="T13" fmla="*/ 2147483647 h 25"/>
              <a:gd name="T14" fmla="*/ 2147483647 w 39"/>
              <a:gd name="T15" fmla="*/ 2147483647 h 25"/>
              <a:gd name="T16" fmla="*/ 2147483647 w 39"/>
              <a:gd name="T17" fmla="*/ 2147483647 h 25"/>
              <a:gd name="T18" fmla="*/ 2147483647 w 39"/>
              <a:gd name="T19" fmla="*/ 2147483647 h 25"/>
              <a:gd name="T20" fmla="*/ 2147483647 w 39"/>
              <a:gd name="T21" fmla="*/ 2147483647 h 25"/>
              <a:gd name="T22" fmla="*/ 2147483647 w 39"/>
              <a:gd name="T23" fmla="*/ 2147483647 h 25"/>
              <a:gd name="T24" fmla="*/ 0 w 39"/>
              <a:gd name="T25" fmla="*/ 2147483647 h 25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39"/>
              <a:gd name="T40" fmla="*/ 0 h 25"/>
              <a:gd name="T41" fmla="*/ 39 w 39"/>
              <a:gd name="T42" fmla="*/ 25 h 25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39" h="25">
                <a:moveTo>
                  <a:pt x="0" y="21"/>
                </a:moveTo>
                <a:lnTo>
                  <a:pt x="1" y="17"/>
                </a:lnTo>
                <a:lnTo>
                  <a:pt x="3" y="12"/>
                </a:lnTo>
                <a:lnTo>
                  <a:pt x="13" y="5"/>
                </a:lnTo>
                <a:lnTo>
                  <a:pt x="21" y="0"/>
                </a:lnTo>
                <a:lnTo>
                  <a:pt x="34" y="0"/>
                </a:lnTo>
                <a:lnTo>
                  <a:pt x="39" y="3"/>
                </a:lnTo>
                <a:lnTo>
                  <a:pt x="39" y="7"/>
                </a:lnTo>
                <a:lnTo>
                  <a:pt x="38" y="11"/>
                </a:lnTo>
                <a:lnTo>
                  <a:pt x="26" y="21"/>
                </a:lnTo>
                <a:lnTo>
                  <a:pt x="18" y="25"/>
                </a:lnTo>
                <a:lnTo>
                  <a:pt x="3" y="25"/>
                </a:lnTo>
                <a:lnTo>
                  <a:pt x="0" y="21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442" name="Freeform 34"/>
          <p:cNvSpPr>
            <a:spLocks/>
          </p:cNvSpPr>
          <p:nvPr/>
        </p:nvSpPr>
        <p:spPr bwMode="auto">
          <a:xfrm>
            <a:off x="2541588" y="5767388"/>
            <a:ext cx="60325" cy="31750"/>
          </a:xfrm>
          <a:custGeom>
            <a:avLst/>
            <a:gdLst>
              <a:gd name="T0" fmla="*/ 2147483647 w 29"/>
              <a:gd name="T1" fmla="*/ 0 h 28"/>
              <a:gd name="T2" fmla="*/ 2147483647 w 29"/>
              <a:gd name="T3" fmla="*/ 2147483647 h 28"/>
              <a:gd name="T4" fmla="*/ 2147483647 w 29"/>
              <a:gd name="T5" fmla="*/ 2147483647 h 28"/>
              <a:gd name="T6" fmla="*/ 2147483647 w 29"/>
              <a:gd name="T7" fmla="*/ 2147483647 h 28"/>
              <a:gd name="T8" fmla="*/ 2147483647 w 29"/>
              <a:gd name="T9" fmla="*/ 2147483647 h 28"/>
              <a:gd name="T10" fmla="*/ 2147483647 w 29"/>
              <a:gd name="T11" fmla="*/ 2147483647 h 28"/>
              <a:gd name="T12" fmla="*/ 2147483647 w 29"/>
              <a:gd name="T13" fmla="*/ 2147483647 h 28"/>
              <a:gd name="T14" fmla="*/ 2147483647 w 29"/>
              <a:gd name="T15" fmla="*/ 2147483647 h 28"/>
              <a:gd name="T16" fmla="*/ 0 w 29"/>
              <a:gd name="T17" fmla="*/ 2147483647 h 28"/>
              <a:gd name="T18" fmla="*/ 2147483647 w 29"/>
              <a:gd name="T19" fmla="*/ 2147483647 h 28"/>
              <a:gd name="T20" fmla="*/ 2147483647 w 29"/>
              <a:gd name="T21" fmla="*/ 0 h 28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9"/>
              <a:gd name="T34" fmla="*/ 0 h 28"/>
              <a:gd name="T35" fmla="*/ 29 w 29"/>
              <a:gd name="T36" fmla="*/ 28 h 28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9" h="28">
                <a:moveTo>
                  <a:pt x="1" y="0"/>
                </a:moveTo>
                <a:lnTo>
                  <a:pt x="19" y="3"/>
                </a:lnTo>
                <a:lnTo>
                  <a:pt x="25" y="7"/>
                </a:lnTo>
                <a:lnTo>
                  <a:pt x="29" y="15"/>
                </a:lnTo>
                <a:lnTo>
                  <a:pt x="28" y="21"/>
                </a:lnTo>
                <a:lnTo>
                  <a:pt x="26" y="27"/>
                </a:lnTo>
                <a:lnTo>
                  <a:pt x="13" y="28"/>
                </a:lnTo>
                <a:lnTo>
                  <a:pt x="4" y="21"/>
                </a:lnTo>
                <a:lnTo>
                  <a:pt x="0" y="13"/>
                </a:lnTo>
                <a:lnTo>
                  <a:pt x="1" y="6"/>
                </a:lnTo>
                <a:lnTo>
                  <a:pt x="1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443" name="Freeform 35"/>
          <p:cNvSpPr>
            <a:spLocks/>
          </p:cNvSpPr>
          <p:nvPr/>
        </p:nvSpPr>
        <p:spPr bwMode="auto">
          <a:xfrm>
            <a:off x="2862263" y="6015038"/>
            <a:ext cx="52387" cy="34925"/>
          </a:xfrm>
          <a:custGeom>
            <a:avLst/>
            <a:gdLst>
              <a:gd name="T0" fmla="*/ 0 w 25"/>
              <a:gd name="T1" fmla="*/ 2147483647 h 29"/>
              <a:gd name="T2" fmla="*/ 2147483647 w 25"/>
              <a:gd name="T3" fmla="*/ 2147483647 h 29"/>
              <a:gd name="T4" fmla="*/ 2147483647 w 25"/>
              <a:gd name="T5" fmla="*/ 2147483647 h 29"/>
              <a:gd name="T6" fmla="*/ 2147483647 w 25"/>
              <a:gd name="T7" fmla="*/ 0 h 29"/>
              <a:gd name="T8" fmla="*/ 2147483647 w 25"/>
              <a:gd name="T9" fmla="*/ 0 h 29"/>
              <a:gd name="T10" fmla="*/ 2147483647 w 25"/>
              <a:gd name="T11" fmla="*/ 2147483647 h 29"/>
              <a:gd name="T12" fmla="*/ 2147483647 w 25"/>
              <a:gd name="T13" fmla="*/ 2147483647 h 29"/>
              <a:gd name="T14" fmla="*/ 2147483647 w 25"/>
              <a:gd name="T15" fmla="*/ 2147483647 h 29"/>
              <a:gd name="T16" fmla="*/ 2147483647 w 25"/>
              <a:gd name="T17" fmla="*/ 2147483647 h 29"/>
              <a:gd name="T18" fmla="*/ 2147483647 w 25"/>
              <a:gd name="T19" fmla="*/ 2147483647 h 29"/>
              <a:gd name="T20" fmla="*/ 2147483647 w 25"/>
              <a:gd name="T21" fmla="*/ 2147483647 h 29"/>
              <a:gd name="T22" fmla="*/ 2147483647 w 25"/>
              <a:gd name="T23" fmla="*/ 2147483647 h 29"/>
              <a:gd name="T24" fmla="*/ 0 w 25"/>
              <a:gd name="T25" fmla="*/ 2147483647 h 29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5"/>
              <a:gd name="T40" fmla="*/ 0 h 29"/>
              <a:gd name="T41" fmla="*/ 25 w 25"/>
              <a:gd name="T42" fmla="*/ 29 h 29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5" h="29">
                <a:moveTo>
                  <a:pt x="0" y="17"/>
                </a:moveTo>
                <a:lnTo>
                  <a:pt x="4" y="7"/>
                </a:lnTo>
                <a:lnTo>
                  <a:pt x="8" y="2"/>
                </a:lnTo>
                <a:lnTo>
                  <a:pt x="11" y="0"/>
                </a:lnTo>
                <a:lnTo>
                  <a:pt x="17" y="0"/>
                </a:lnTo>
                <a:lnTo>
                  <a:pt x="23" y="5"/>
                </a:lnTo>
                <a:lnTo>
                  <a:pt x="25" y="10"/>
                </a:lnTo>
                <a:lnTo>
                  <a:pt x="25" y="23"/>
                </a:lnTo>
                <a:lnTo>
                  <a:pt x="22" y="26"/>
                </a:lnTo>
                <a:lnTo>
                  <a:pt x="17" y="28"/>
                </a:lnTo>
                <a:lnTo>
                  <a:pt x="8" y="29"/>
                </a:lnTo>
                <a:lnTo>
                  <a:pt x="3" y="25"/>
                </a:lnTo>
                <a:lnTo>
                  <a:pt x="0" y="17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444" name="Freeform 36"/>
          <p:cNvSpPr>
            <a:spLocks/>
          </p:cNvSpPr>
          <p:nvPr/>
        </p:nvSpPr>
        <p:spPr bwMode="auto">
          <a:xfrm>
            <a:off x="3127375" y="5976938"/>
            <a:ext cx="55563" cy="36512"/>
          </a:xfrm>
          <a:custGeom>
            <a:avLst/>
            <a:gdLst>
              <a:gd name="T0" fmla="*/ 0 w 26"/>
              <a:gd name="T1" fmla="*/ 2147483647 h 30"/>
              <a:gd name="T2" fmla="*/ 2147483647 w 26"/>
              <a:gd name="T3" fmla="*/ 2147483647 h 30"/>
              <a:gd name="T4" fmla="*/ 2147483647 w 26"/>
              <a:gd name="T5" fmla="*/ 0 h 30"/>
              <a:gd name="T6" fmla="*/ 2147483647 w 26"/>
              <a:gd name="T7" fmla="*/ 0 h 30"/>
              <a:gd name="T8" fmla="*/ 2147483647 w 26"/>
              <a:gd name="T9" fmla="*/ 1802682785 h 30"/>
              <a:gd name="T10" fmla="*/ 2147483647 w 26"/>
              <a:gd name="T11" fmla="*/ 2147483647 h 30"/>
              <a:gd name="T12" fmla="*/ 2147483647 w 26"/>
              <a:gd name="T13" fmla="*/ 2147483647 h 30"/>
              <a:gd name="T14" fmla="*/ 2147483647 w 26"/>
              <a:gd name="T15" fmla="*/ 2147483647 h 30"/>
              <a:gd name="T16" fmla="*/ 2147483647 w 26"/>
              <a:gd name="T17" fmla="*/ 2147483647 h 30"/>
              <a:gd name="T18" fmla="*/ 2147483647 w 26"/>
              <a:gd name="T19" fmla="*/ 2147483647 h 30"/>
              <a:gd name="T20" fmla="*/ 0 w 26"/>
              <a:gd name="T21" fmla="*/ 2147483647 h 3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6"/>
              <a:gd name="T34" fmla="*/ 0 h 30"/>
              <a:gd name="T35" fmla="*/ 26 w 26"/>
              <a:gd name="T36" fmla="*/ 30 h 3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6" h="30">
                <a:moveTo>
                  <a:pt x="0" y="15"/>
                </a:moveTo>
                <a:lnTo>
                  <a:pt x="3" y="7"/>
                </a:lnTo>
                <a:lnTo>
                  <a:pt x="11" y="0"/>
                </a:lnTo>
                <a:lnTo>
                  <a:pt x="15" y="0"/>
                </a:lnTo>
                <a:lnTo>
                  <a:pt x="18" y="1"/>
                </a:lnTo>
                <a:lnTo>
                  <a:pt x="25" y="10"/>
                </a:lnTo>
                <a:lnTo>
                  <a:pt x="26" y="21"/>
                </a:lnTo>
                <a:lnTo>
                  <a:pt x="23" y="25"/>
                </a:lnTo>
                <a:lnTo>
                  <a:pt x="12" y="30"/>
                </a:lnTo>
                <a:lnTo>
                  <a:pt x="3" y="26"/>
                </a:lnTo>
                <a:lnTo>
                  <a:pt x="0" y="15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445" name="Freeform 37"/>
          <p:cNvSpPr>
            <a:spLocks/>
          </p:cNvSpPr>
          <p:nvPr/>
        </p:nvSpPr>
        <p:spPr bwMode="auto">
          <a:xfrm>
            <a:off x="2536825" y="6013450"/>
            <a:ext cx="47625" cy="38100"/>
          </a:xfrm>
          <a:custGeom>
            <a:avLst/>
            <a:gdLst>
              <a:gd name="T0" fmla="*/ 0 w 22"/>
              <a:gd name="T1" fmla="*/ 2147483647 h 32"/>
              <a:gd name="T2" fmla="*/ 2147483647 w 22"/>
              <a:gd name="T3" fmla="*/ 2147483647 h 32"/>
              <a:gd name="T4" fmla="*/ 2147483647 w 22"/>
              <a:gd name="T5" fmla="*/ 2147483647 h 32"/>
              <a:gd name="T6" fmla="*/ 2147483647 w 22"/>
              <a:gd name="T7" fmla="*/ 0 h 32"/>
              <a:gd name="T8" fmla="*/ 2147483647 w 22"/>
              <a:gd name="T9" fmla="*/ 0 h 32"/>
              <a:gd name="T10" fmla="*/ 2147483647 w 22"/>
              <a:gd name="T11" fmla="*/ 2147483647 h 32"/>
              <a:gd name="T12" fmla="*/ 2147483647 w 22"/>
              <a:gd name="T13" fmla="*/ 2147483647 h 32"/>
              <a:gd name="T14" fmla="*/ 2147483647 w 22"/>
              <a:gd name="T15" fmla="*/ 2147483647 h 32"/>
              <a:gd name="T16" fmla="*/ 2147483647 w 22"/>
              <a:gd name="T17" fmla="*/ 2147483647 h 32"/>
              <a:gd name="T18" fmla="*/ 2147483647 w 22"/>
              <a:gd name="T19" fmla="*/ 2147483647 h 32"/>
              <a:gd name="T20" fmla="*/ 0 w 22"/>
              <a:gd name="T21" fmla="*/ 2147483647 h 3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2"/>
              <a:gd name="T34" fmla="*/ 0 h 32"/>
              <a:gd name="T35" fmla="*/ 22 w 22"/>
              <a:gd name="T36" fmla="*/ 32 h 3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2" h="32">
                <a:moveTo>
                  <a:pt x="0" y="15"/>
                </a:moveTo>
                <a:lnTo>
                  <a:pt x="3" y="14"/>
                </a:lnTo>
                <a:lnTo>
                  <a:pt x="7" y="2"/>
                </a:lnTo>
                <a:lnTo>
                  <a:pt x="11" y="0"/>
                </a:lnTo>
                <a:lnTo>
                  <a:pt x="16" y="0"/>
                </a:lnTo>
                <a:lnTo>
                  <a:pt x="22" y="6"/>
                </a:lnTo>
                <a:lnTo>
                  <a:pt x="22" y="25"/>
                </a:lnTo>
                <a:lnTo>
                  <a:pt x="17" y="32"/>
                </a:lnTo>
                <a:lnTo>
                  <a:pt x="9" y="32"/>
                </a:lnTo>
                <a:lnTo>
                  <a:pt x="4" y="27"/>
                </a:lnTo>
                <a:lnTo>
                  <a:pt x="0" y="15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446" name="Freeform 38"/>
          <p:cNvSpPr>
            <a:spLocks/>
          </p:cNvSpPr>
          <p:nvPr/>
        </p:nvSpPr>
        <p:spPr bwMode="auto">
          <a:xfrm>
            <a:off x="2484438" y="5715000"/>
            <a:ext cx="57150" cy="38100"/>
          </a:xfrm>
          <a:custGeom>
            <a:avLst/>
            <a:gdLst>
              <a:gd name="T0" fmla="*/ 0 w 27"/>
              <a:gd name="T1" fmla="*/ 2147483647 h 31"/>
              <a:gd name="T2" fmla="*/ 2147483647 w 27"/>
              <a:gd name="T3" fmla="*/ 2147483647 h 31"/>
              <a:gd name="T4" fmla="*/ 2147483647 w 27"/>
              <a:gd name="T5" fmla="*/ 1856430032 h 31"/>
              <a:gd name="T6" fmla="*/ 2147483647 w 27"/>
              <a:gd name="T7" fmla="*/ 0 h 31"/>
              <a:gd name="T8" fmla="*/ 2147483647 w 27"/>
              <a:gd name="T9" fmla="*/ 2147483647 h 31"/>
              <a:gd name="T10" fmla="*/ 2147483647 w 27"/>
              <a:gd name="T11" fmla="*/ 2147483647 h 31"/>
              <a:gd name="T12" fmla="*/ 2147483647 w 27"/>
              <a:gd name="T13" fmla="*/ 2147483647 h 31"/>
              <a:gd name="T14" fmla="*/ 2147483647 w 27"/>
              <a:gd name="T15" fmla="*/ 2147483647 h 31"/>
              <a:gd name="T16" fmla="*/ 0 w 27"/>
              <a:gd name="T17" fmla="*/ 2147483647 h 3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7"/>
              <a:gd name="T28" fmla="*/ 0 h 31"/>
              <a:gd name="T29" fmla="*/ 27 w 27"/>
              <a:gd name="T30" fmla="*/ 31 h 31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7" h="31">
                <a:moveTo>
                  <a:pt x="0" y="15"/>
                </a:moveTo>
                <a:lnTo>
                  <a:pt x="7" y="8"/>
                </a:lnTo>
                <a:lnTo>
                  <a:pt x="19" y="1"/>
                </a:lnTo>
                <a:lnTo>
                  <a:pt x="23" y="0"/>
                </a:lnTo>
                <a:lnTo>
                  <a:pt x="27" y="12"/>
                </a:lnTo>
                <a:lnTo>
                  <a:pt x="19" y="25"/>
                </a:lnTo>
                <a:lnTo>
                  <a:pt x="12" y="31"/>
                </a:lnTo>
                <a:lnTo>
                  <a:pt x="3" y="31"/>
                </a:lnTo>
                <a:lnTo>
                  <a:pt x="0" y="15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447" name="Freeform 39"/>
          <p:cNvSpPr>
            <a:spLocks/>
          </p:cNvSpPr>
          <p:nvPr/>
        </p:nvSpPr>
        <p:spPr bwMode="auto">
          <a:xfrm>
            <a:off x="2370138" y="5813425"/>
            <a:ext cx="55562" cy="33338"/>
          </a:xfrm>
          <a:custGeom>
            <a:avLst/>
            <a:gdLst>
              <a:gd name="T0" fmla="*/ 2147483647 w 26"/>
              <a:gd name="T1" fmla="*/ 2147483647 h 28"/>
              <a:gd name="T2" fmla="*/ 2147483647 w 26"/>
              <a:gd name="T3" fmla="*/ 2147483647 h 28"/>
              <a:gd name="T4" fmla="*/ 0 w 26"/>
              <a:gd name="T5" fmla="*/ 2147483647 h 28"/>
              <a:gd name="T6" fmla="*/ 2147483647 w 26"/>
              <a:gd name="T7" fmla="*/ 2147483647 h 28"/>
              <a:gd name="T8" fmla="*/ 2147483647 w 26"/>
              <a:gd name="T9" fmla="*/ 0 h 28"/>
              <a:gd name="T10" fmla="*/ 2147483647 w 26"/>
              <a:gd name="T11" fmla="*/ 0 h 28"/>
              <a:gd name="T12" fmla="*/ 2147483647 w 26"/>
              <a:gd name="T13" fmla="*/ 2147483647 h 28"/>
              <a:gd name="T14" fmla="*/ 2147483647 w 26"/>
              <a:gd name="T15" fmla="*/ 2147483647 h 28"/>
              <a:gd name="T16" fmla="*/ 2147483647 w 26"/>
              <a:gd name="T17" fmla="*/ 2147483647 h 28"/>
              <a:gd name="T18" fmla="*/ 2147483647 w 26"/>
              <a:gd name="T19" fmla="*/ 2147483647 h 28"/>
              <a:gd name="T20" fmla="*/ 2147483647 w 26"/>
              <a:gd name="T21" fmla="*/ 2147483647 h 28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6"/>
              <a:gd name="T34" fmla="*/ 0 h 28"/>
              <a:gd name="T35" fmla="*/ 26 w 26"/>
              <a:gd name="T36" fmla="*/ 28 h 28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6" h="28">
                <a:moveTo>
                  <a:pt x="12" y="28"/>
                </a:moveTo>
                <a:lnTo>
                  <a:pt x="3" y="27"/>
                </a:lnTo>
                <a:lnTo>
                  <a:pt x="0" y="21"/>
                </a:lnTo>
                <a:lnTo>
                  <a:pt x="6" y="9"/>
                </a:lnTo>
                <a:lnTo>
                  <a:pt x="16" y="0"/>
                </a:lnTo>
                <a:lnTo>
                  <a:pt x="22" y="0"/>
                </a:lnTo>
                <a:lnTo>
                  <a:pt x="26" y="3"/>
                </a:lnTo>
                <a:lnTo>
                  <a:pt x="26" y="15"/>
                </a:lnTo>
                <a:lnTo>
                  <a:pt x="20" y="23"/>
                </a:lnTo>
                <a:lnTo>
                  <a:pt x="15" y="27"/>
                </a:lnTo>
                <a:lnTo>
                  <a:pt x="12" y="28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448" name="Freeform 40"/>
          <p:cNvSpPr>
            <a:spLocks/>
          </p:cNvSpPr>
          <p:nvPr/>
        </p:nvSpPr>
        <p:spPr bwMode="auto">
          <a:xfrm>
            <a:off x="2428875" y="6081713"/>
            <a:ext cx="65088" cy="25400"/>
          </a:xfrm>
          <a:custGeom>
            <a:avLst/>
            <a:gdLst>
              <a:gd name="T0" fmla="*/ 0 w 31"/>
              <a:gd name="T1" fmla="*/ 2147483647 h 22"/>
              <a:gd name="T2" fmla="*/ 0 w 31"/>
              <a:gd name="T3" fmla="*/ 2147483647 h 22"/>
              <a:gd name="T4" fmla="*/ 2147483647 w 31"/>
              <a:gd name="T5" fmla="*/ 2147483647 h 22"/>
              <a:gd name="T6" fmla="*/ 2147483647 w 31"/>
              <a:gd name="T7" fmla="*/ 0 h 22"/>
              <a:gd name="T8" fmla="*/ 2147483647 w 31"/>
              <a:gd name="T9" fmla="*/ 0 h 22"/>
              <a:gd name="T10" fmla="*/ 2147483647 w 31"/>
              <a:gd name="T11" fmla="*/ 2147483647 h 22"/>
              <a:gd name="T12" fmla="*/ 2147483647 w 31"/>
              <a:gd name="T13" fmla="*/ 2147483647 h 22"/>
              <a:gd name="T14" fmla="*/ 2147483647 w 31"/>
              <a:gd name="T15" fmla="*/ 2147483647 h 22"/>
              <a:gd name="T16" fmla="*/ 2147483647 w 31"/>
              <a:gd name="T17" fmla="*/ 2147483647 h 22"/>
              <a:gd name="T18" fmla="*/ 2147483647 w 31"/>
              <a:gd name="T19" fmla="*/ 2147483647 h 22"/>
              <a:gd name="T20" fmla="*/ 0 w 31"/>
              <a:gd name="T21" fmla="*/ 2147483647 h 22"/>
              <a:gd name="T22" fmla="*/ 0 w 31"/>
              <a:gd name="T23" fmla="*/ 2147483647 h 22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31"/>
              <a:gd name="T37" fmla="*/ 0 h 22"/>
              <a:gd name="T38" fmla="*/ 31 w 31"/>
              <a:gd name="T39" fmla="*/ 22 h 22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31" h="22">
                <a:moveTo>
                  <a:pt x="0" y="16"/>
                </a:moveTo>
                <a:lnTo>
                  <a:pt x="0" y="12"/>
                </a:lnTo>
                <a:lnTo>
                  <a:pt x="5" y="6"/>
                </a:lnTo>
                <a:lnTo>
                  <a:pt x="17" y="0"/>
                </a:lnTo>
                <a:lnTo>
                  <a:pt x="27" y="0"/>
                </a:lnTo>
                <a:lnTo>
                  <a:pt x="31" y="8"/>
                </a:lnTo>
                <a:lnTo>
                  <a:pt x="26" y="14"/>
                </a:lnTo>
                <a:lnTo>
                  <a:pt x="15" y="20"/>
                </a:lnTo>
                <a:lnTo>
                  <a:pt x="11" y="22"/>
                </a:lnTo>
                <a:lnTo>
                  <a:pt x="3" y="22"/>
                </a:lnTo>
                <a:lnTo>
                  <a:pt x="0" y="17"/>
                </a:lnTo>
                <a:lnTo>
                  <a:pt x="0" y="16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449" name="Freeform 41"/>
          <p:cNvSpPr>
            <a:spLocks/>
          </p:cNvSpPr>
          <p:nvPr/>
        </p:nvSpPr>
        <p:spPr bwMode="auto">
          <a:xfrm>
            <a:off x="2382838" y="5724525"/>
            <a:ext cx="42862" cy="38100"/>
          </a:xfrm>
          <a:custGeom>
            <a:avLst/>
            <a:gdLst>
              <a:gd name="T0" fmla="*/ 0 w 20"/>
              <a:gd name="T1" fmla="*/ 2147483647 h 32"/>
              <a:gd name="T2" fmla="*/ 2147483647 w 20"/>
              <a:gd name="T3" fmla="*/ 2147483647 h 32"/>
              <a:gd name="T4" fmla="*/ 2147483647 w 20"/>
              <a:gd name="T5" fmla="*/ 2147483647 h 32"/>
              <a:gd name="T6" fmla="*/ 2147483647 w 20"/>
              <a:gd name="T7" fmla="*/ 0 h 32"/>
              <a:gd name="T8" fmla="*/ 2147483647 w 20"/>
              <a:gd name="T9" fmla="*/ 2147483647 h 32"/>
              <a:gd name="T10" fmla="*/ 2147483647 w 20"/>
              <a:gd name="T11" fmla="*/ 2147483647 h 32"/>
              <a:gd name="T12" fmla="*/ 2147483647 w 20"/>
              <a:gd name="T13" fmla="*/ 2147483647 h 32"/>
              <a:gd name="T14" fmla="*/ 2147483647 w 20"/>
              <a:gd name="T15" fmla="*/ 2147483647 h 32"/>
              <a:gd name="T16" fmla="*/ 2147483647 w 20"/>
              <a:gd name="T17" fmla="*/ 2147483647 h 32"/>
              <a:gd name="T18" fmla="*/ 2147483647 w 20"/>
              <a:gd name="T19" fmla="*/ 2147483647 h 32"/>
              <a:gd name="T20" fmla="*/ 2147483647 w 20"/>
              <a:gd name="T21" fmla="*/ 2147483647 h 32"/>
              <a:gd name="T22" fmla="*/ 0 w 20"/>
              <a:gd name="T23" fmla="*/ 2147483647 h 32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20"/>
              <a:gd name="T37" fmla="*/ 0 h 32"/>
              <a:gd name="T38" fmla="*/ 20 w 20"/>
              <a:gd name="T39" fmla="*/ 32 h 32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20" h="32">
                <a:moveTo>
                  <a:pt x="0" y="10"/>
                </a:moveTo>
                <a:lnTo>
                  <a:pt x="3" y="5"/>
                </a:lnTo>
                <a:lnTo>
                  <a:pt x="6" y="2"/>
                </a:lnTo>
                <a:lnTo>
                  <a:pt x="14" y="0"/>
                </a:lnTo>
                <a:lnTo>
                  <a:pt x="17" y="2"/>
                </a:lnTo>
                <a:lnTo>
                  <a:pt x="20" y="18"/>
                </a:lnTo>
                <a:lnTo>
                  <a:pt x="17" y="26"/>
                </a:lnTo>
                <a:lnTo>
                  <a:pt x="12" y="32"/>
                </a:lnTo>
                <a:lnTo>
                  <a:pt x="10" y="32"/>
                </a:lnTo>
                <a:lnTo>
                  <a:pt x="6" y="31"/>
                </a:lnTo>
                <a:lnTo>
                  <a:pt x="2" y="16"/>
                </a:lnTo>
                <a:lnTo>
                  <a:pt x="0" y="1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450" name="Freeform 42"/>
          <p:cNvSpPr>
            <a:spLocks/>
          </p:cNvSpPr>
          <p:nvPr/>
        </p:nvSpPr>
        <p:spPr bwMode="auto">
          <a:xfrm>
            <a:off x="2328863" y="5749925"/>
            <a:ext cx="52387" cy="28575"/>
          </a:xfrm>
          <a:custGeom>
            <a:avLst/>
            <a:gdLst>
              <a:gd name="T0" fmla="*/ 0 w 24"/>
              <a:gd name="T1" fmla="*/ 2147483647 h 24"/>
              <a:gd name="T2" fmla="*/ 2147483647 w 24"/>
              <a:gd name="T3" fmla="*/ 2147483647 h 24"/>
              <a:gd name="T4" fmla="*/ 2147483647 w 24"/>
              <a:gd name="T5" fmla="*/ 0 h 24"/>
              <a:gd name="T6" fmla="*/ 2147483647 w 24"/>
              <a:gd name="T7" fmla="*/ 2147483647 h 24"/>
              <a:gd name="T8" fmla="*/ 2147483647 w 24"/>
              <a:gd name="T9" fmla="*/ 2147483647 h 24"/>
              <a:gd name="T10" fmla="*/ 2147483647 w 24"/>
              <a:gd name="T11" fmla="*/ 2147483647 h 24"/>
              <a:gd name="T12" fmla="*/ 2147483647 w 24"/>
              <a:gd name="T13" fmla="*/ 2147483647 h 24"/>
              <a:gd name="T14" fmla="*/ 2147483647 w 24"/>
              <a:gd name="T15" fmla="*/ 2147483647 h 24"/>
              <a:gd name="T16" fmla="*/ 0 w 24"/>
              <a:gd name="T17" fmla="*/ 2147483647 h 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4"/>
              <a:gd name="T28" fmla="*/ 0 h 24"/>
              <a:gd name="T29" fmla="*/ 24 w 24"/>
              <a:gd name="T30" fmla="*/ 24 h 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4" h="24">
                <a:moveTo>
                  <a:pt x="0" y="12"/>
                </a:moveTo>
                <a:lnTo>
                  <a:pt x="6" y="2"/>
                </a:lnTo>
                <a:lnTo>
                  <a:pt x="12" y="0"/>
                </a:lnTo>
                <a:lnTo>
                  <a:pt x="18" y="4"/>
                </a:lnTo>
                <a:lnTo>
                  <a:pt x="24" y="15"/>
                </a:lnTo>
                <a:lnTo>
                  <a:pt x="21" y="24"/>
                </a:lnTo>
                <a:lnTo>
                  <a:pt x="12" y="24"/>
                </a:lnTo>
                <a:lnTo>
                  <a:pt x="4" y="20"/>
                </a:lnTo>
                <a:lnTo>
                  <a:pt x="0" y="12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451" name="Freeform 43"/>
          <p:cNvSpPr>
            <a:spLocks/>
          </p:cNvSpPr>
          <p:nvPr/>
        </p:nvSpPr>
        <p:spPr bwMode="auto">
          <a:xfrm>
            <a:off x="3155950" y="5943600"/>
            <a:ext cx="46038" cy="23813"/>
          </a:xfrm>
          <a:custGeom>
            <a:avLst/>
            <a:gdLst>
              <a:gd name="T0" fmla="*/ 0 w 22"/>
              <a:gd name="T1" fmla="*/ 2147483647 h 20"/>
              <a:gd name="T2" fmla="*/ 2147483647 w 22"/>
              <a:gd name="T3" fmla="*/ 2147483647 h 20"/>
              <a:gd name="T4" fmla="*/ 2147483647 w 22"/>
              <a:gd name="T5" fmla="*/ 0 h 20"/>
              <a:gd name="T6" fmla="*/ 2147483647 w 22"/>
              <a:gd name="T7" fmla="*/ 0 h 20"/>
              <a:gd name="T8" fmla="*/ 2147483647 w 22"/>
              <a:gd name="T9" fmla="*/ 2147483647 h 20"/>
              <a:gd name="T10" fmla="*/ 2147483647 w 22"/>
              <a:gd name="T11" fmla="*/ 2147483647 h 20"/>
              <a:gd name="T12" fmla="*/ 2147483647 w 22"/>
              <a:gd name="T13" fmla="*/ 2147483647 h 20"/>
              <a:gd name="T14" fmla="*/ 2147483647 w 22"/>
              <a:gd name="T15" fmla="*/ 2147483647 h 20"/>
              <a:gd name="T16" fmla="*/ 2147483647 w 22"/>
              <a:gd name="T17" fmla="*/ 2147483647 h 20"/>
              <a:gd name="T18" fmla="*/ 2147483647 w 22"/>
              <a:gd name="T19" fmla="*/ 2147483647 h 20"/>
              <a:gd name="T20" fmla="*/ 0 w 22"/>
              <a:gd name="T21" fmla="*/ 2147483647 h 2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2"/>
              <a:gd name="T34" fmla="*/ 0 h 20"/>
              <a:gd name="T35" fmla="*/ 22 w 22"/>
              <a:gd name="T36" fmla="*/ 20 h 2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2" h="20">
                <a:moveTo>
                  <a:pt x="0" y="12"/>
                </a:moveTo>
                <a:lnTo>
                  <a:pt x="2" y="6"/>
                </a:lnTo>
                <a:lnTo>
                  <a:pt x="10" y="0"/>
                </a:lnTo>
                <a:lnTo>
                  <a:pt x="18" y="0"/>
                </a:lnTo>
                <a:lnTo>
                  <a:pt x="22" y="6"/>
                </a:lnTo>
                <a:lnTo>
                  <a:pt x="22" y="11"/>
                </a:lnTo>
                <a:lnTo>
                  <a:pt x="20" y="15"/>
                </a:lnTo>
                <a:lnTo>
                  <a:pt x="14" y="18"/>
                </a:lnTo>
                <a:lnTo>
                  <a:pt x="7" y="20"/>
                </a:lnTo>
                <a:lnTo>
                  <a:pt x="2" y="17"/>
                </a:lnTo>
                <a:lnTo>
                  <a:pt x="0" y="12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452" name="Freeform 44"/>
          <p:cNvSpPr>
            <a:spLocks/>
          </p:cNvSpPr>
          <p:nvPr/>
        </p:nvSpPr>
        <p:spPr bwMode="auto">
          <a:xfrm>
            <a:off x="2287588" y="5715000"/>
            <a:ext cx="31750" cy="31750"/>
          </a:xfrm>
          <a:custGeom>
            <a:avLst/>
            <a:gdLst>
              <a:gd name="T0" fmla="*/ 0 w 15"/>
              <a:gd name="T1" fmla="*/ 2147483647 h 26"/>
              <a:gd name="T2" fmla="*/ 0 w 15"/>
              <a:gd name="T3" fmla="*/ 2147483647 h 26"/>
              <a:gd name="T4" fmla="*/ 2147483647 w 15"/>
              <a:gd name="T5" fmla="*/ 2147483647 h 26"/>
              <a:gd name="T6" fmla="*/ 2147483647 w 15"/>
              <a:gd name="T7" fmla="*/ 1820775874 h 26"/>
              <a:gd name="T8" fmla="*/ 2147483647 w 15"/>
              <a:gd name="T9" fmla="*/ 0 h 26"/>
              <a:gd name="T10" fmla="*/ 2147483647 w 15"/>
              <a:gd name="T11" fmla="*/ 2147483647 h 26"/>
              <a:gd name="T12" fmla="*/ 2147483647 w 15"/>
              <a:gd name="T13" fmla="*/ 2147483647 h 26"/>
              <a:gd name="T14" fmla="*/ 2147483647 w 15"/>
              <a:gd name="T15" fmla="*/ 2147483647 h 26"/>
              <a:gd name="T16" fmla="*/ 2147483647 w 15"/>
              <a:gd name="T17" fmla="*/ 2147483647 h 26"/>
              <a:gd name="T18" fmla="*/ 0 w 15"/>
              <a:gd name="T19" fmla="*/ 2147483647 h 26"/>
              <a:gd name="T20" fmla="*/ 0 w 15"/>
              <a:gd name="T21" fmla="*/ 2147483647 h 2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5"/>
              <a:gd name="T34" fmla="*/ 0 h 26"/>
              <a:gd name="T35" fmla="*/ 15 w 15"/>
              <a:gd name="T36" fmla="*/ 26 h 2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5" h="26">
                <a:moveTo>
                  <a:pt x="0" y="18"/>
                </a:moveTo>
                <a:lnTo>
                  <a:pt x="0" y="11"/>
                </a:lnTo>
                <a:lnTo>
                  <a:pt x="2" y="6"/>
                </a:lnTo>
                <a:lnTo>
                  <a:pt x="6" y="1"/>
                </a:lnTo>
                <a:lnTo>
                  <a:pt x="11" y="0"/>
                </a:lnTo>
                <a:lnTo>
                  <a:pt x="15" y="5"/>
                </a:lnTo>
                <a:lnTo>
                  <a:pt x="15" y="14"/>
                </a:lnTo>
                <a:lnTo>
                  <a:pt x="11" y="26"/>
                </a:lnTo>
                <a:lnTo>
                  <a:pt x="5" y="26"/>
                </a:lnTo>
                <a:lnTo>
                  <a:pt x="0" y="20"/>
                </a:lnTo>
                <a:lnTo>
                  <a:pt x="0" y="18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453" name="Freeform 45"/>
          <p:cNvSpPr>
            <a:spLocks/>
          </p:cNvSpPr>
          <p:nvPr/>
        </p:nvSpPr>
        <p:spPr bwMode="auto">
          <a:xfrm>
            <a:off x="1373188" y="5692775"/>
            <a:ext cx="427037" cy="276225"/>
          </a:xfrm>
          <a:custGeom>
            <a:avLst/>
            <a:gdLst>
              <a:gd name="T0" fmla="*/ 2147483647 w 202"/>
              <a:gd name="T1" fmla="*/ 2147483647 h 233"/>
              <a:gd name="T2" fmla="*/ 2147483647 w 202"/>
              <a:gd name="T3" fmla="*/ 2147483647 h 233"/>
              <a:gd name="T4" fmla="*/ 2147483647 w 202"/>
              <a:gd name="T5" fmla="*/ 2147483647 h 233"/>
              <a:gd name="T6" fmla="*/ 2147483647 w 202"/>
              <a:gd name="T7" fmla="*/ 2147483647 h 233"/>
              <a:gd name="T8" fmla="*/ 2147483647 w 202"/>
              <a:gd name="T9" fmla="*/ 2147483647 h 233"/>
              <a:gd name="T10" fmla="*/ 2147483647 w 202"/>
              <a:gd name="T11" fmla="*/ 2147483647 h 233"/>
              <a:gd name="T12" fmla="*/ 2147483647 w 202"/>
              <a:gd name="T13" fmla="*/ 2147483647 h 233"/>
              <a:gd name="T14" fmla="*/ 2147483647 w 202"/>
              <a:gd name="T15" fmla="*/ 2147483647 h 233"/>
              <a:gd name="T16" fmla="*/ 2147483647 w 202"/>
              <a:gd name="T17" fmla="*/ 2147483647 h 233"/>
              <a:gd name="T18" fmla="*/ 2147483647 w 202"/>
              <a:gd name="T19" fmla="*/ 2147483647 h 233"/>
              <a:gd name="T20" fmla="*/ 2147483647 w 202"/>
              <a:gd name="T21" fmla="*/ 2147483647 h 233"/>
              <a:gd name="T22" fmla="*/ 2147483647 w 202"/>
              <a:gd name="T23" fmla="*/ 2147483647 h 233"/>
              <a:gd name="T24" fmla="*/ 2147483647 w 202"/>
              <a:gd name="T25" fmla="*/ 2147483647 h 233"/>
              <a:gd name="T26" fmla="*/ 2147483647 w 202"/>
              <a:gd name="T27" fmla="*/ 2147483647 h 233"/>
              <a:gd name="T28" fmla="*/ 2147483647 w 202"/>
              <a:gd name="T29" fmla="*/ 2147483647 h 233"/>
              <a:gd name="T30" fmla="*/ 2147483647 w 202"/>
              <a:gd name="T31" fmla="*/ 2147483647 h 233"/>
              <a:gd name="T32" fmla="*/ 2147483647 w 202"/>
              <a:gd name="T33" fmla="*/ 2147483647 h 233"/>
              <a:gd name="T34" fmla="*/ 2147483647 w 202"/>
              <a:gd name="T35" fmla="*/ 2147483647 h 233"/>
              <a:gd name="T36" fmla="*/ 2147483647 w 202"/>
              <a:gd name="T37" fmla="*/ 2147483647 h 233"/>
              <a:gd name="T38" fmla="*/ 2147483647 w 202"/>
              <a:gd name="T39" fmla="*/ 2147483647 h 233"/>
              <a:gd name="T40" fmla="*/ 2147483647 w 202"/>
              <a:gd name="T41" fmla="*/ 2147483647 h 233"/>
              <a:gd name="T42" fmla="*/ 2147483647 w 202"/>
              <a:gd name="T43" fmla="*/ 2147483647 h 233"/>
              <a:gd name="T44" fmla="*/ 2147483647 w 202"/>
              <a:gd name="T45" fmla="*/ 2147483647 h 233"/>
              <a:gd name="T46" fmla="*/ 2147483647 w 202"/>
              <a:gd name="T47" fmla="*/ 2147483647 h 233"/>
              <a:gd name="T48" fmla="*/ 2147483647 w 202"/>
              <a:gd name="T49" fmla="*/ 2147483647 h 233"/>
              <a:gd name="T50" fmla="*/ 2147483647 w 202"/>
              <a:gd name="T51" fmla="*/ 2147483647 h 233"/>
              <a:gd name="T52" fmla="*/ 2147483647 w 202"/>
              <a:gd name="T53" fmla="*/ 2147483647 h 233"/>
              <a:gd name="T54" fmla="*/ 2147483647 w 202"/>
              <a:gd name="T55" fmla="*/ 2147483647 h 233"/>
              <a:gd name="T56" fmla="*/ 2147483647 w 202"/>
              <a:gd name="T57" fmla="*/ 2147483647 h 233"/>
              <a:gd name="T58" fmla="*/ 0 w 202"/>
              <a:gd name="T59" fmla="*/ 2147483647 h 233"/>
              <a:gd name="T60" fmla="*/ 2147483647 w 202"/>
              <a:gd name="T61" fmla="*/ 2147483647 h 233"/>
              <a:gd name="T62" fmla="*/ 2147483647 w 202"/>
              <a:gd name="T63" fmla="*/ 2147483647 h 233"/>
              <a:gd name="T64" fmla="*/ 2147483647 w 202"/>
              <a:gd name="T65" fmla="*/ 2147483647 h 233"/>
              <a:gd name="T66" fmla="*/ 2147483647 w 202"/>
              <a:gd name="T67" fmla="*/ 2147483647 h 233"/>
              <a:gd name="T68" fmla="*/ 2147483647 w 202"/>
              <a:gd name="T69" fmla="*/ 2147483647 h 233"/>
              <a:gd name="T70" fmla="*/ 2147483647 w 202"/>
              <a:gd name="T71" fmla="*/ 2147483647 h 233"/>
              <a:gd name="T72" fmla="*/ 2147483647 w 202"/>
              <a:gd name="T73" fmla="*/ 2147483647 h 233"/>
              <a:gd name="T74" fmla="*/ 2147483647 w 202"/>
              <a:gd name="T75" fmla="*/ 2147483647 h 233"/>
              <a:gd name="T76" fmla="*/ 2147483647 w 202"/>
              <a:gd name="T77" fmla="*/ 2147483647 h 233"/>
              <a:gd name="T78" fmla="*/ 2147483647 w 202"/>
              <a:gd name="T79" fmla="*/ 2147483647 h 233"/>
              <a:gd name="T80" fmla="*/ 2147483647 w 202"/>
              <a:gd name="T81" fmla="*/ 2147483647 h 233"/>
              <a:gd name="T82" fmla="*/ 2147483647 w 202"/>
              <a:gd name="T83" fmla="*/ 2147483647 h 233"/>
              <a:gd name="T84" fmla="*/ 2147483647 w 202"/>
              <a:gd name="T85" fmla="*/ 2147483647 h 233"/>
              <a:gd name="T86" fmla="*/ 2147483647 w 202"/>
              <a:gd name="T87" fmla="*/ 2147483647 h 233"/>
              <a:gd name="T88" fmla="*/ 2147483647 w 202"/>
              <a:gd name="T89" fmla="*/ 1666859172 h 233"/>
              <a:gd name="T90" fmla="*/ 2147483647 w 202"/>
              <a:gd name="T91" fmla="*/ 2147483647 h 233"/>
              <a:gd name="T92" fmla="*/ 2147483647 w 202"/>
              <a:gd name="T93" fmla="*/ 2147483647 h 233"/>
              <a:gd name="T94" fmla="*/ 2147483647 w 202"/>
              <a:gd name="T95" fmla="*/ 2147483647 h 233"/>
              <a:gd name="T96" fmla="*/ 2147483647 w 202"/>
              <a:gd name="T97" fmla="*/ 2147483647 h 233"/>
              <a:gd name="T98" fmla="*/ 2147483647 w 202"/>
              <a:gd name="T99" fmla="*/ 2147483647 h 233"/>
              <a:gd name="T100" fmla="*/ 2147483647 w 202"/>
              <a:gd name="T101" fmla="*/ 2147483647 h 233"/>
              <a:gd name="T102" fmla="*/ 2147483647 w 202"/>
              <a:gd name="T103" fmla="*/ 2147483647 h 233"/>
              <a:gd name="T104" fmla="*/ 2147483647 w 202"/>
              <a:gd name="T105" fmla="*/ 2147483647 h 233"/>
              <a:gd name="T106" fmla="*/ 2147483647 w 202"/>
              <a:gd name="T107" fmla="*/ 2147483647 h 233"/>
              <a:gd name="T108" fmla="*/ 2147483647 w 202"/>
              <a:gd name="T109" fmla="*/ 2147483647 h 233"/>
              <a:gd name="T110" fmla="*/ 2147483647 w 202"/>
              <a:gd name="T111" fmla="*/ 2147483647 h 233"/>
              <a:gd name="T112" fmla="*/ 2147483647 w 202"/>
              <a:gd name="T113" fmla="*/ 2147483647 h 233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202"/>
              <a:gd name="T172" fmla="*/ 0 h 233"/>
              <a:gd name="T173" fmla="*/ 202 w 202"/>
              <a:gd name="T174" fmla="*/ 233 h 233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202" h="233">
                <a:moveTo>
                  <a:pt x="137" y="106"/>
                </a:moveTo>
                <a:lnTo>
                  <a:pt x="134" y="106"/>
                </a:lnTo>
                <a:lnTo>
                  <a:pt x="129" y="110"/>
                </a:lnTo>
                <a:lnTo>
                  <a:pt x="127" y="119"/>
                </a:lnTo>
                <a:lnTo>
                  <a:pt x="133" y="124"/>
                </a:lnTo>
                <a:lnTo>
                  <a:pt x="140" y="134"/>
                </a:lnTo>
                <a:lnTo>
                  <a:pt x="140" y="135"/>
                </a:lnTo>
                <a:lnTo>
                  <a:pt x="139" y="142"/>
                </a:lnTo>
                <a:lnTo>
                  <a:pt x="126" y="165"/>
                </a:lnTo>
                <a:lnTo>
                  <a:pt x="126" y="171"/>
                </a:lnTo>
                <a:lnTo>
                  <a:pt x="134" y="173"/>
                </a:lnTo>
                <a:lnTo>
                  <a:pt x="141" y="172"/>
                </a:lnTo>
                <a:lnTo>
                  <a:pt x="151" y="167"/>
                </a:lnTo>
                <a:lnTo>
                  <a:pt x="157" y="167"/>
                </a:lnTo>
                <a:lnTo>
                  <a:pt x="167" y="172"/>
                </a:lnTo>
                <a:lnTo>
                  <a:pt x="170" y="173"/>
                </a:lnTo>
                <a:lnTo>
                  <a:pt x="173" y="174"/>
                </a:lnTo>
                <a:lnTo>
                  <a:pt x="178" y="191"/>
                </a:lnTo>
                <a:lnTo>
                  <a:pt x="174" y="198"/>
                </a:lnTo>
                <a:lnTo>
                  <a:pt x="173" y="204"/>
                </a:lnTo>
                <a:lnTo>
                  <a:pt x="182" y="211"/>
                </a:lnTo>
                <a:lnTo>
                  <a:pt x="182" y="223"/>
                </a:lnTo>
                <a:lnTo>
                  <a:pt x="175" y="229"/>
                </a:lnTo>
                <a:lnTo>
                  <a:pt x="169" y="233"/>
                </a:lnTo>
                <a:lnTo>
                  <a:pt x="165" y="233"/>
                </a:lnTo>
                <a:lnTo>
                  <a:pt x="163" y="232"/>
                </a:lnTo>
                <a:lnTo>
                  <a:pt x="162" y="221"/>
                </a:lnTo>
                <a:lnTo>
                  <a:pt x="161" y="220"/>
                </a:lnTo>
                <a:lnTo>
                  <a:pt x="151" y="221"/>
                </a:lnTo>
                <a:lnTo>
                  <a:pt x="147" y="211"/>
                </a:lnTo>
                <a:lnTo>
                  <a:pt x="140" y="200"/>
                </a:lnTo>
                <a:lnTo>
                  <a:pt x="129" y="191"/>
                </a:lnTo>
                <a:lnTo>
                  <a:pt x="122" y="189"/>
                </a:lnTo>
                <a:lnTo>
                  <a:pt x="102" y="192"/>
                </a:lnTo>
                <a:lnTo>
                  <a:pt x="100" y="191"/>
                </a:lnTo>
                <a:lnTo>
                  <a:pt x="97" y="167"/>
                </a:lnTo>
                <a:lnTo>
                  <a:pt x="94" y="167"/>
                </a:lnTo>
                <a:lnTo>
                  <a:pt x="89" y="165"/>
                </a:lnTo>
                <a:lnTo>
                  <a:pt x="77" y="163"/>
                </a:lnTo>
                <a:lnTo>
                  <a:pt x="66" y="155"/>
                </a:lnTo>
                <a:lnTo>
                  <a:pt x="63" y="142"/>
                </a:lnTo>
                <a:lnTo>
                  <a:pt x="63" y="139"/>
                </a:lnTo>
                <a:lnTo>
                  <a:pt x="64" y="138"/>
                </a:lnTo>
                <a:lnTo>
                  <a:pt x="63" y="134"/>
                </a:lnTo>
                <a:lnTo>
                  <a:pt x="55" y="123"/>
                </a:lnTo>
                <a:lnTo>
                  <a:pt x="52" y="120"/>
                </a:lnTo>
                <a:lnTo>
                  <a:pt x="51" y="119"/>
                </a:lnTo>
                <a:lnTo>
                  <a:pt x="45" y="118"/>
                </a:lnTo>
                <a:lnTo>
                  <a:pt x="37" y="118"/>
                </a:lnTo>
                <a:lnTo>
                  <a:pt x="31" y="114"/>
                </a:lnTo>
                <a:lnTo>
                  <a:pt x="28" y="117"/>
                </a:lnTo>
                <a:lnTo>
                  <a:pt x="23" y="129"/>
                </a:lnTo>
                <a:lnTo>
                  <a:pt x="13" y="130"/>
                </a:lnTo>
                <a:lnTo>
                  <a:pt x="9" y="123"/>
                </a:lnTo>
                <a:lnTo>
                  <a:pt x="6" y="114"/>
                </a:lnTo>
                <a:lnTo>
                  <a:pt x="6" y="105"/>
                </a:lnTo>
                <a:lnTo>
                  <a:pt x="11" y="94"/>
                </a:lnTo>
                <a:lnTo>
                  <a:pt x="11" y="89"/>
                </a:lnTo>
                <a:lnTo>
                  <a:pt x="4" y="84"/>
                </a:lnTo>
                <a:lnTo>
                  <a:pt x="0" y="82"/>
                </a:lnTo>
                <a:lnTo>
                  <a:pt x="2" y="75"/>
                </a:lnTo>
                <a:lnTo>
                  <a:pt x="6" y="70"/>
                </a:lnTo>
                <a:lnTo>
                  <a:pt x="17" y="67"/>
                </a:lnTo>
                <a:lnTo>
                  <a:pt x="29" y="61"/>
                </a:lnTo>
                <a:lnTo>
                  <a:pt x="37" y="55"/>
                </a:lnTo>
                <a:lnTo>
                  <a:pt x="40" y="55"/>
                </a:lnTo>
                <a:lnTo>
                  <a:pt x="41" y="55"/>
                </a:lnTo>
                <a:lnTo>
                  <a:pt x="53" y="57"/>
                </a:lnTo>
                <a:lnTo>
                  <a:pt x="64" y="57"/>
                </a:lnTo>
                <a:lnTo>
                  <a:pt x="67" y="56"/>
                </a:lnTo>
                <a:lnTo>
                  <a:pt x="77" y="45"/>
                </a:lnTo>
                <a:lnTo>
                  <a:pt x="82" y="43"/>
                </a:lnTo>
                <a:lnTo>
                  <a:pt x="88" y="45"/>
                </a:lnTo>
                <a:lnTo>
                  <a:pt x="90" y="51"/>
                </a:lnTo>
                <a:lnTo>
                  <a:pt x="89" y="59"/>
                </a:lnTo>
                <a:lnTo>
                  <a:pt x="89" y="75"/>
                </a:lnTo>
                <a:lnTo>
                  <a:pt x="98" y="75"/>
                </a:lnTo>
                <a:lnTo>
                  <a:pt x="103" y="69"/>
                </a:lnTo>
                <a:lnTo>
                  <a:pt x="104" y="63"/>
                </a:lnTo>
                <a:lnTo>
                  <a:pt x="102" y="47"/>
                </a:lnTo>
                <a:lnTo>
                  <a:pt x="102" y="45"/>
                </a:lnTo>
                <a:lnTo>
                  <a:pt x="98" y="40"/>
                </a:lnTo>
                <a:lnTo>
                  <a:pt x="94" y="38"/>
                </a:lnTo>
                <a:lnTo>
                  <a:pt x="85" y="37"/>
                </a:lnTo>
                <a:lnTo>
                  <a:pt x="79" y="32"/>
                </a:lnTo>
                <a:lnTo>
                  <a:pt x="79" y="29"/>
                </a:lnTo>
                <a:lnTo>
                  <a:pt x="80" y="26"/>
                </a:lnTo>
                <a:lnTo>
                  <a:pt x="88" y="15"/>
                </a:lnTo>
                <a:lnTo>
                  <a:pt x="96" y="7"/>
                </a:lnTo>
                <a:lnTo>
                  <a:pt x="106" y="1"/>
                </a:lnTo>
                <a:lnTo>
                  <a:pt x="112" y="0"/>
                </a:lnTo>
                <a:lnTo>
                  <a:pt x="120" y="3"/>
                </a:lnTo>
                <a:lnTo>
                  <a:pt x="137" y="21"/>
                </a:lnTo>
                <a:lnTo>
                  <a:pt x="144" y="24"/>
                </a:lnTo>
                <a:lnTo>
                  <a:pt x="146" y="25"/>
                </a:lnTo>
                <a:lnTo>
                  <a:pt x="153" y="26"/>
                </a:lnTo>
                <a:lnTo>
                  <a:pt x="161" y="29"/>
                </a:lnTo>
                <a:lnTo>
                  <a:pt x="167" y="39"/>
                </a:lnTo>
                <a:lnTo>
                  <a:pt x="169" y="44"/>
                </a:lnTo>
                <a:lnTo>
                  <a:pt x="181" y="50"/>
                </a:lnTo>
                <a:lnTo>
                  <a:pt x="184" y="59"/>
                </a:lnTo>
                <a:lnTo>
                  <a:pt x="186" y="64"/>
                </a:lnTo>
                <a:lnTo>
                  <a:pt x="186" y="65"/>
                </a:lnTo>
                <a:lnTo>
                  <a:pt x="194" y="77"/>
                </a:lnTo>
                <a:lnTo>
                  <a:pt x="202" y="86"/>
                </a:lnTo>
                <a:lnTo>
                  <a:pt x="198" y="104"/>
                </a:lnTo>
                <a:lnTo>
                  <a:pt x="194" y="112"/>
                </a:lnTo>
                <a:lnTo>
                  <a:pt x="189" y="122"/>
                </a:lnTo>
                <a:lnTo>
                  <a:pt x="176" y="122"/>
                </a:lnTo>
                <a:lnTo>
                  <a:pt x="168" y="126"/>
                </a:lnTo>
                <a:lnTo>
                  <a:pt x="159" y="125"/>
                </a:lnTo>
                <a:lnTo>
                  <a:pt x="152" y="118"/>
                </a:lnTo>
                <a:lnTo>
                  <a:pt x="143" y="106"/>
                </a:lnTo>
                <a:lnTo>
                  <a:pt x="139" y="106"/>
                </a:lnTo>
                <a:lnTo>
                  <a:pt x="137" y="106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454" name="Freeform 46"/>
          <p:cNvSpPr>
            <a:spLocks/>
          </p:cNvSpPr>
          <p:nvPr/>
        </p:nvSpPr>
        <p:spPr bwMode="auto">
          <a:xfrm>
            <a:off x="1792288" y="5927725"/>
            <a:ext cx="147637" cy="41275"/>
          </a:xfrm>
          <a:custGeom>
            <a:avLst/>
            <a:gdLst>
              <a:gd name="T0" fmla="*/ 0 w 70"/>
              <a:gd name="T1" fmla="*/ 2147483647 h 36"/>
              <a:gd name="T2" fmla="*/ 2147483647 w 70"/>
              <a:gd name="T3" fmla="*/ 2147483647 h 36"/>
              <a:gd name="T4" fmla="*/ 2147483647 w 70"/>
              <a:gd name="T5" fmla="*/ 2147483647 h 36"/>
              <a:gd name="T6" fmla="*/ 2147483647 w 70"/>
              <a:gd name="T7" fmla="*/ 2147483647 h 36"/>
              <a:gd name="T8" fmla="*/ 2147483647 w 70"/>
              <a:gd name="T9" fmla="*/ 2147483647 h 36"/>
              <a:gd name="T10" fmla="*/ 2147483647 w 70"/>
              <a:gd name="T11" fmla="*/ 0 h 36"/>
              <a:gd name="T12" fmla="*/ 2147483647 w 70"/>
              <a:gd name="T13" fmla="*/ 1507760779 h 36"/>
              <a:gd name="T14" fmla="*/ 2147483647 w 70"/>
              <a:gd name="T15" fmla="*/ 1507760779 h 36"/>
              <a:gd name="T16" fmla="*/ 2147483647 w 70"/>
              <a:gd name="T17" fmla="*/ 2147483647 h 36"/>
              <a:gd name="T18" fmla="*/ 2147483647 w 70"/>
              <a:gd name="T19" fmla="*/ 2147483647 h 36"/>
              <a:gd name="T20" fmla="*/ 2147483647 w 70"/>
              <a:gd name="T21" fmla="*/ 2147483647 h 36"/>
              <a:gd name="T22" fmla="*/ 2147483647 w 70"/>
              <a:gd name="T23" fmla="*/ 2147483647 h 36"/>
              <a:gd name="T24" fmla="*/ 2147483647 w 70"/>
              <a:gd name="T25" fmla="*/ 2147483647 h 36"/>
              <a:gd name="T26" fmla="*/ 2147483647 w 70"/>
              <a:gd name="T27" fmla="*/ 2147483647 h 36"/>
              <a:gd name="T28" fmla="*/ 2147483647 w 70"/>
              <a:gd name="T29" fmla="*/ 2147483647 h 36"/>
              <a:gd name="T30" fmla="*/ 2147483647 w 70"/>
              <a:gd name="T31" fmla="*/ 2147483647 h 36"/>
              <a:gd name="T32" fmla="*/ 2147483647 w 70"/>
              <a:gd name="T33" fmla="*/ 2147483647 h 36"/>
              <a:gd name="T34" fmla="*/ 2147483647 w 70"/>
              <a:gd name="T35" fmla="*/ 2147483647 h 36"/>
              <a:gd name="T36" fmla="*/ 0 w 70"/>
              <a:gd name="T37" fmla="*/ 2147483647 h 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70"/>
              <a:gd name="T58" fmla="*/ 0 h 36"/>
              <a:gd name="T59" fmla="*/ 70 w 70"/>
              <a:gd name="T60" fmla="*/ 36 h 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70" h="36">
                <a:moveTo>
                  <a:pt x="0" y="29"/>
                </a:moveTo>
                <a:lnTo>
                  <a:pt x="1" y="25"/>
                </a:lnTo>
                <a:lnTo>
                  <a:pt x="8" y="18"/>
                </a:lnTo>
                <a:lnTo>
                  <a:pt x="21" y="11"/>
                </a:lnTo>
                <a:lnTo>
                  <a:pt x="32" y="2"/>
                </a:lnTo>
                <a:lnTo>
                  <a:pt x="40" y="0"/>
                </a:lnTo>
                <a:lnTo>
                  <a:pt x="49" y="1"/>
                </a:lnTo>
                <a:lnTo>
                  <a:pt x="58" y="1"/>
                </a:lnTo>
                <a:lnTo>
                  <a:pt x="67" y="6"/>
                </a:lnTo>
                <a:lnTo>
                  <a:pt x="70" y="12"/>
                </a:lnTo>
                <a:lnTo>
                  <a:pt x="69" y="18"/>
                </a:lnTo>
                <a:lnTo>
                  <a:pt x="64" y="23"/>
                </a:lnTo>
                <a:lnTo>
                  <a:pt x="53" y="29"/>
                </a:lnTo>
                <a:lnTo>
                  <a:pt x="33" y="33"/>
                </a:lnTo>
                <a:lnTo>
                  <a:pt x="27" y="36"/>
                </a:lnTo>
                <a:lnTo>
                  <a:pt x="8" y="35"/>
                </a:lnTo>
                <a:lnTo>
                  <a:pt x="2" y="32"/>
                </a:lnTo>
                <a:lnTo>
                  <a:pt x="1" y="31"/>
                </a:lnTo>
                <a:lnTo>
                  <a:pt x="0" y="29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455" name="Freeform 47"/>
          <p:cNvSpPr>
            <a:spLocks/>
          </p:cNvSpPr>
          <p:nvPr/>
        </p:nvSpPr>
        <p:spPr bwMode="auto">
          <a:xfrm>
            <a:off x="2225675" y="5648325"/>
            <a:ext cx="53975" cy="65088"/>
          </a:xfrm>
          <a:custGeom>
            <a:avLst/>
            <a:gdLst>
              <a:gd name="T0" fmla="*/ 2147483647 w 25"/>
              <a:gd name="T1" fmla="*/ 2147483647 h 55"/>
              <a:gd name="T2" fmla="*/ 2147483647 w 25"/>
              <a:gd name="T3" fmla="*/ 2147483647 h 55"/>
              <a:gd name="T4" fmla="*/ 2147483647 w 25"/>
              <a:gd name="T5" fmla="*/ 2147483647 h 55"/>
              <a:gd name="T6" fmla="*/ 0 w 25"/>
              <a:gd name="T7" fmla="*/ 2147483647 h 55"/>
              <a:gd name="T8" fmla="*/ 2147483647 w 25"/>
              <a:gd name="T9" fmla="*/ 2147483647 h 55"/>
              <a:gd name="T10" fmla="*/ 2147483647 w 25"/>
              <a:gd name="T11" fmla="*/ 2147483647 h 55"/>
              <a:gd name="T12" fmla="*/ 2147483647 w 25"/>
              <a:gd name="T13" fmla="*/ 0 h 55"/>
              <a:gd name="T14" fmla="*/ 2147483647 w 25"/>
              <a:gd name="T15" fmla="*/ 0 h 55"/>
              <a:gd name="T16" fmla="*/ 2147483647 w 25"/>
              <a:gd name="T17" fmla="*/ 2147483647 h 55"/>
              <a:gd name="T18" fmla="*/ 2147483647 w 25"/>
              <a:gd name="T19" fmla="*/ 2147483647 h 55"/>
              <a:gd name="T20" fmla="*/ 2147483647 w 25"/>
              <a:gd name="T21" fmla="*/ 2147483647 h 55"/>
              <a:gd name="T22" fmla="*/ 2147483647 w 25"/>
              <a:gd name="T23" fmla="*/ 2147483647 h 55"/>
              <a:gd name="T24" fmla="*/ 2147483647 w 25"/>
              <a:gd name="T25" fmla="*/ 2147483647 h 55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5"/>
              <a:gd name="T40" fmla="*/ 0 h 55"/>
              <a:gd name="T41" fmla="*/ 25 w 25"/>
              <a:gd name="T42" fmla="*/ 55 h 55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5" h="55">
                <a:moveTo>
                  <a:pt x="17" y="55"/>
                </a:moveTo>
                <a:lnTo>
                  <a:pt x="6" y="52"/>
                </a:lnTo>
                <a:lnTo>
                  <a:pt x="3" y="47"/>
                </a:lnTo>
                <a:lnTo>
                  <a:pt x="0" y="34"/>
                </a:lnTo>
                <a:lnTo>
                  <a:pt x="1" y="11"/>
                </a:lnTo>
                <a:lnTo>
                  <a:pt x="1" y="3"/>
                </a:lnTo>
                <a:lnTo>
                  <a:pt x="4" y="0"/>
                </a:lnTo>
                <a:lnTo>
                  <a:pt x="9" y="0"/>
                </a:lnTo>
                <a:lnTo>
                  <a:pt x="16" y="9"/>
                </a:lnTo>
                <a:lnTo>
                  <a:pt x="25" y="23"/>
                </a:lnTo>
                <a:lnTo>
                  <a:pt x="24" y="35"/>
                </a:lnTo>
                <a:lnTo>
                  <a:pt x="23" y="38"/>
                </a:lnTo>
                <a:lnTo>
                  <a:pt x="17" y="55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456" name="Freeform 48"/>
          <p:cNvSpPr>
            <a:spLocks/>
          </p:cNvSpPr>
          <p:nvPr/>
        </p:nvSpPr>
        <p:spPr bwMode="auto">
          <a:xfrm>
            <a:off x="2068513" y="5995988"/>
            <a:ext cx="87312" cy="39687"/>
          </a:xfrm>
          <a:custGeom>
            <a:avLst/>
            <a:gdLst>
              <a:gd name="T0" fmla="*/ 0 w 42"/>
              <a:gd name="T1" fmla="*/ 2147483647 h 33"/>
              <a:gd name="T2" fmla="*/ 2147483647 w 42"/>
              <a:gd name="T3" fmla="*/ 2147483647 h 33"/>
              <a:gd name="T4" fmla="*/ 2147483647 w 42"/>
              <a:gd name="T5" fmla="*/ 2147483647 h 33"/>
              <a:gd name="T6" fmla="*/ 2147483647 w 42"/>
              <a:gd name="T7" fmla="*/ 2147483647 h 33"/>
              <a:gd name="T8" fmla="*/ 2147483647 w 42"/>
              <a:gd name="T9" fmla="*/ 0 h 33"/>
              <a:gd name="T10" fmla="*/ 2147483647 w 42"/>
              <a:gd name="T11" fmla="*/ 0 h 33"/>
              <a:gd name="T12" fmla="*/ 2147483647 w 42"/>
              <a:gd name="T13" fmla="*/ 2147483647 h 33"/>
              <a:gd name="T14" fmla="*/ 2147483647 w 42"/>
              <a:gd name="T15" fmla="*/ 2147483647 h 33"/>
              <a:gd name="T16" fmla="*/ 2147483647 w 42"/>
              <a:gd name="T17" fmla="*/ 2147483647 h 33"/>
              <a:gd name="T18" fmla="*/ 2147483647 w 42"/>
              <a:gd name="T19" fmla="*/ 2147483647 h 33"/>
              <a:gd name="T20" fmla="*/ 2147483647 w 42"/>
              <a:gd name="T21" fmla="*/ 2147483647 h 33"/>
              <a:gd name="T22" fmla="*/ 2147483647 w 42"/>
              <a:gd name="T23" fmla="*/ 2147483647 h 33"/>
              <a:gd name="T24" fmla="*/ 2147483647 w 42"/>
              <a:gd name="T25" fmla="*/ 2147483647 h 33"/>
              <a:gd name="T26" fmla="*/ 2147483647 w 42"/>
              <a:gd name="T27" fmla="*/ 2147483647 h 33"/>
              <a:gd name="T28" fmla="*/ 2147483647 w 42"/>
              <a:gd name="T29" fmla="*/ 2147483647 h 33"/>
              <a:gd name="T30" fmla="*/ 2147483647 w 42"/>
              <a:gd name="T31" fmla="*/ 2147483647 h 33"/>
              <a:gd name="T32" fmla="*/ 0 w 42"/>
              <a:gd name="T33" fmla="*/ 2147483647 h 33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42"/>
              <a:gd name="T52" fmla="*/ 0 h 33"/>
              <a:gd name="T53" fmla="*/ 42 w 42"/>
              <a:gd name="T54" fmla="*/ 33 h 33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42" h="33">
                <a:moveTo>
                  <a:pt x="0" y="18"/>
                </a:moveTo>
                <a:lnTo>
                  <a:pt x="1" y="14"/>
                </a:lnTo>
                <a:lnTo>
                  <a:pt x="2" y="11"/>
                </a:lnTo>
                <a:lnTo>
                  <a:pt x="10" y="4"/>
                </a:lnTo>
                <a:lnTo>
                  <a:pt x="19" y="0"/>
                </a:lnTo>
                <a:lnTo>
                  <a:pt x="27" y="0"/>
                </a:lnTo>
                <a:lnTo>
                  <a:pt x="37" y="4"/>
                </a:lnTo>
                <a:lnTo>
                  <a:pt x="42" y="8"/>
                </a:lnTo>
                <a:lnTo>
                  <a:pt x="41" y="15"/>
                </a:lnTo>
                <a:lnTo>
                  <a:pt x="37" y="21"/>
                </a:lnTo>
                <a:lnTo>
                  <a:pt x="35" y="22"/>
                </a:lnTo>
                <a:lnTo>
                  <a:pt x="27" y="24"/>
                </a:lnTo>
                <a:lnTo>
                  <a:pt x="24" y="28"/>
                </a:lnTo>
                <a:lnTo>
                  <a:pt x="20" y="33"/>
                </a:lnTo>
                <a:lnTo>
                  <a:pt x="13" y="33"/>
                </a:lnTo>
                <a:lnTo>
                  <a:pt x="1" y="23"/>
                </a:lnTo>
                <a:lnTo>
                  <a:pt x="0" y="18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457" name="Freeform 49"/>
          <p:cNvSpPr>
            <a:spLocks/>
          </p:cNvSpPr>
          <p:nvPr/>
        </p:nvSpPr>
        <p:spPr bwMode="auto">
          <a:xfrm>
            <a:off x="1951038" y="5854700"/>
            <a:ext cx="68262" cy="55563"/>
          </a:xfrm>
          <a:custGeom>
            <a:avLst/>
            <a:gdLst>
              <a:gd name="T0" fmla="*/ 2147483647 w 32"/>
              <a:gd name="T1" fmla="*/ 1762474082 h 46"/>
              <a:gd name="T2" fmla="*/ 2147483647 w 32"/>
              <a:gd name="T3" fmla="*/ 2147483647 h 46"/>
              <a:gd name="T4" fmla="*/ 2147483647 w 32"/>
              <a:gd name="T5" fmla="*/ 2147483647 h 46"/>
              <a:gd name="T6" fmla="*/ 2147483647 w 32"/>
              <a:gd name="T7" fmla="*/ 2147483647 h 46"/>
              <a:gd name="T8" fmla="*/ 2147483647 w 32"/>
              <a:gd name="T9" fmla="*/ 2147483647 h 46"/>
              <a:gd name="T10" fmla="*/ 2147483647 w 32"/>
              <a:gd name="T11" fmla="*/ 2147483647 h 46"/>
              <a:gd name="T12" fmla="*/ 2147483647 w 32"/>
              <a:gd name="T13" fmla="*/ 2147483647 h 46"/>
              <a:gd name="T14" fmla="*/ 2147483647 w 32"/>
              <a:gd name="T15" fmla="*/ 2147483647 h 46"/>
              <a:gd name="T16" fmla="*/ 2147483647 w 32"/>
              <a:gd name="T17" fmla="*/ 2147483647 h 46"/>
              <a:gd name="T18" fmla="*/ 2147483647 w 32"/>
              <a:gd name="T19" fmla="*/ 2147483647 h 46"/>
              <a:gd name="T20" fmla="*/ 0 w 32"/>
              <a:gd name="T21" fmla="*/ 2147483647 h 46"/>
              <a:gd name="T22" fmla="*/ 2147483647 w 32"/>
              <a:gd name="T23" fmla="*/ 2147483647 h 46"/>
              <a:gd name="T24" fmla="*/ 2147483647 w 32"/>
              <a:gd name="T25" fmla="*/ 2147483647 h 46"/>
              <a:gd name="T26" fmla="*/ 2147483647 w 32"/>
              <a:gd name="T27" fmla="*/ 0 h 46"/>
              <a:gd name="T28" fmla="*/ 2147483647 w 32"/>
              <a:gd name="T29" fmla="*/ 1762474082 h 4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32"/>
              <a:gd name="T46" fmla="*/ 0 h 46"/>
              <a:gd name="T47" fmla="*/ 32 w 32"/>
              <a:gd name="T48" fmla="*/ 46 h 4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32" h="46">
                <a:moveTo>
                  <a:pt x="13" y="1"/>
                </a:moveTo>
                <a:lnTo>
                  <a:pt x="21" y="8"/>
                </a:lnTo>
                <a:lnTo>
                  <a:pt x="26" y="17"/>
                </a:lnTo>
                <a:lnTo>
                  <a:pt x="26" y="20"/>
                </a:lnTo>
                <a:lnTo>
                  <a:pt x="32" y="31"/>
                </a:lnTo>
                <a:lnTo>
                  <a:pt x="31" y="40"/>
                </a:lnTo>
                <a:lnTo>
                  <a:pt x="29" y="44"/>
                </a:lnTo>
                <a:lnTo>
                  <a:pt x="18" y="46"/>
                </a:lnTo>
                <a:lnTo>
                  <a:pt x="13" y="42"/>
                </a:lnTo>
                <a:lnTo>
                  <a:pt x="5" y="22"/>
                </a:lnTo>
                <a:lnTo>
                  <a:pt x="0" y="14"/>
                </a:lnTo>
                <a:lnTo>
                  <a:pt x="4" y="5"/>
                </a:lnTo>
                <a:lnTo>
                  <a:pt x="6" y="2"/>
                </a:lnTo>
                <a:lnTo>
                  <a:pt x="12" y="0"/>
                </a:lnTo>
                <a:lnTo>
                  <a:pt x="13" y="1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458" name="Freeform 50"/>
          <p:cNvSpPr>
            <a:spLocks/>
          </p:cNvSpPr>
          <p:nvPr/>
        </p:nvSpPr>
        <p:spPr bwMode="auto">
          <a:xfrm>
            <a:off x="1827213" y="5778500"/>
            <a:ext cx="60325" cy="63500"/>
          </a:xfrm>
          <a:custGeom>
            <a:avLst/>
            <a:gdLst>
              <a:gd name="T0" fmla="*/ 0 w 29"/>
              <a:gd name="T1" fmla="*/ 2147483647 h 52"/>
              <a:gd name="T2" fmla="*/ 2147483647 w 29"/>
              <a:gd name="T3" fmla="*/ 2147483647 h 52"/>
              <a:gd name="T4" fmla="*/ 2147483647 w 29"/>
              <a:gd name="T5" fmla="*/ 2147483647 h 52"/>
              <a:gd name="T6" fmla="*/ 2147483647 w 29"/>
              <a:gd name="T7" fmla="*/ 1820775874 h 52"/>
              <a:gd name="T8" fmla="*/ 2147483647 w 29"/>
              <a:gd name="T9" fmla="*/ 0 h 52"/>
              <a:gd name="T10" fmla="*/ 2147483647 w 29"/>
              <a:gd name="T11" fmla="*/ 2147483647 h 52"/>
              <a:gd name="T12" fmla="*/ 2147483647 w 29"/>
              <a:gd name="T13" fmla="*/ 2147483647 h 52"/>
              <a:gd name="T14" fmla="*/ 2147483647 w 29"/>
              <a:gd name="T15" fmla="*/ 2147483647 h 52"/>
              <a:gd name="T16" fmla="*/ 2147483647 w 29"/>
              <a:gd name="T17" fmla="*/ 2147483647 h 52"/>
              <a:gd name="T18" fmla="*/ 2147483647 w 29"/>
              <a:gd name="T19" fmla="*/ 2147483647 h 52"/>
              <a:gd name="T20" fmla="*/ 2147483647 w 29"/>
              <a:gd name="T21" fmla="*/ 2147483647 h 52"/>
              <a:gd name="T22" fmla="*/ 2147483647 w 29"/>
              <a:gd name="T23" fmla="*/ 2147483647 h 52"/>
              <a:gd name="T24" fmla="*/ 2147483647 w 29"/>
              <a:gd name="T25" fmla="*/ 2147483647 h 52"/>
              <a:gd name="T26" fmla="*/ 2147483647 w 29"/>
              <a:gd name="T27" fmla="*/ 2147483647 h 52"/>
              <a:gd name="T28" fmla="*/ 2147483647 w 29"/>
              <a:gd name="T29" fmla="*/ 2147483647 h 52"/>
              <a:gd name="T30" fmla="*/ 2147483647 w 29"/>
              <a:gd name="T31" fmla="*/ 2147483647 h 52"/>
              <a:gd name="T32" fmla="*/ 2147483647 w 29"/>
              <a:gd name="T33" fmla="*/ 2147483647 h 52"/>
              <a:gd name="T34" fmla="*/ 2147483647 w 29"/>
              <a:gd name="T35" fmla="*/ 2147483647 h 52"/>
              <a:gd name="T36" fmla="*/ 2147483647 w 29"/>
              <a:gd name="T37" fmla="*/ 2147483647 h 52"/>
              <a:gd name="T38" fmla="*/ 2147483647 w 29"/>
              <a:gd name="T39" fmla="*/ 2147483647 h 52"/>
              <a:gd name="T40" fmla="*/ 0 w 29"/>
              <a:gd name="T41" fmla="*/ 2147483647 h 52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29"/>
              <a:gd name="T64" fmla="*/ 0 h 52"/>
              <a:gd name="T65" fmla="*/ 29 w 29"/>
              <a:gd name="T66" fmla="*/ 52 h 52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29" h="52">
                <a:moveTo>
                  <a:pt x="0" y="21"/>
                </a:moveTo>
                <a:lnTo>
                  <a:pt x="4" y="13"/>
                </a:lnTo>
                <a:lnTo>
                  <a:pt x="10" y="6"/>
                </a:lnTo>
                <a:lnTo>
                  <a:pt x="16" y="1"/>
                </a:lnTo>
                <a:lnTo>
                  <a:pt x="21" y="0"/>
                </a:lnTo>
                <a:lnTo>
                  <a:pt x="25" y="2"/>
                </a:lnTo>
                <a:lnTo>
                  <a:pt x="27" y="9"/>
                </a:lnTo>
                <a:lnTo>
                  <a:pt x="22" y="16"/>
                </a:lnTo>
                <a:lnTo>
                  <a:pt x="21" y="21"/>
                </a:lnTo>
                <a:lnTo>
                  <a:pt x="25" y="25"/>
                </a:lnTo>
                <a:lnTo>
                  <a:pt x="29" y="33"/>
                </a:lnTo>
                <a:lnTo>
                  <a:pt x="24" y="41"/>
                </a:lnTo>
                <a:lnTo>
                  <a:pt x="14" y="52"/>
                </a:lnTo>
                <a:lnTo>
                  <a:pt x="9" y="52"/>
                </a:lnTo>
                <a:lnTo>
                  <a:pt x="8" y="50"/>
                </a:lnTo>
                <a:lnTo>
                  <a:pt x="6" y="45"/>
                </a:lnTo>
                <a:lnTo>
                  <a:pt x="10" y="35"/>
                </a:lnTo>
                <a:lnTo>
                  <a:pt x="11" y="31"/>
                </a:lnTo>
                <a:lnTo>
                  <a:pt x="10" y="28"/>
                </a:lnTo>
                <a:lnTo>
                  <a:pt x="4" y="23"/>
                </a:lnTo>
                <a:lnTo>
                  <a:pt x="0" y="21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459" name="Freeform 51"/>
          <p:cNvSpPr>
            <a:spLocks/>
          </p:cNvSpPr>
          <p:nvPr/>
        </p:nvSpPr>
        <p:spPr bwMode="auto">
          <a:xfrm>
            <a:off x="2197100" y="5721350"/>
            <a:ext cx="55563" cy="52388"/>
          </a:xfrm>
          <a:custGeom>
            <a:avLst/>
            <a:gdLst>
              <a:gd name="T0" fmla="*/ 2147483647 w 27"/>
              <a:gd name="T1" fmla="*/ 2147483647 h 44"/>
              <a:gd name="T2" fmla="*/ 2147483647 w 27"/>
              <a:gd name="T3" fmla="*/ 2147483647 h 44"/>
              <a:gd name="T4" fmla="*/ 2147483647 w 27"/>
              <a:gd name="T5" fmla="*/ 2147483647 h 44"/>
              <a:gd name="T6" fmla="*/ 2147483647 w 27"/>
              <a:gd name="T7" fmla="*/ 2147483647 h 44"/>
              <a:gd name="T8" fmla="*/ 2147483647 w 27"/>
              <a:gd name="T9" fmla="*/ 2147483647 h 44"/>
              <a:gd name="T10" fmla="*/ 0 w 27"/>
              <a:gd name="T11" fmla="*/ 2147483647 h 44"/>
              <a:gd name="T12" fmla="*/ 2147483647 w 27"/>
              <a:gd name="T13" fmla="*/ 2147483647 h 44"/>
              <a:gd name="T14" fmla="*/ 2147483647 w 27"/>
              <a:gd name="T15" fmla="*/ 0 h 44"/>
              <a:gd name="T16" fmla="*/ 2147483647 w 27"/>
              <a:gd name="T17" fmla="*/ 2147483647 h 4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7"/>
              <a:gd name="T28" fmla="*/ 0 h 44"/>
              <a:gd name="T29" fmla="*/ 27 w 27"/>
              <a:gd name="T30" fmla="*/ 44 h 4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7" h="44">
                <a:moveTo>
                  <a:pt x="27" y="9"/>
                </a:moveTo>
                <a:lnTo>
                  <a:pt x="18" y="44"/>
                </a:lnTo>
                <a:lnTo>
                  <a:pt x="9" y="40"/>
                </a:lnTo>
                <a:lnTo>
                  <a:pt x="5" y="34"/>
                </a:lnTo>
                <a:lnTo>
                  <a:pt x="1" y="24"/>
                </a:lnTo>
                <a:lnTo>
                  <a:pt x="0" y="14"/>
                </a:lnTo>
                <a:lnTo>
                  <a:pt x="2" y="8"/>
                </a:lnTo>
                <a:lnTo>
                  <a:pt x="14" y="0"/>
                </a:lnTo>
                <a:lnTo>
                  <a:pt x="27" y="9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460" name="Freeform 52"/>
          <p:cNvSpPr>
            <a:spLocks/>
          </p:cNvSpPr>
          <p:nvPr/>
        </p:nvSpPr>
        <p:spPr bwMode="auto">
          <a:xfrm>
            <a:off x="2144713" y="5680075"/>
            <a:ext cx="52387" cy="50800"/>
          </a:xfrm>
          <a:custGeom>
            <a:avLst/>
            <a:gdLst>
              <a:gd name="T0" fmla="*/ 0 w 24"/>
              <a:gd name="T1" fmla="*/ 2147483647 h 43"/>
              <a:gd name="T2" fmla="*/ 2147483647 w 24"/>
              <a:gd name="T3" fmla="*/ 2147483647 h 43"/>
              <a:gd name="T4" fmla="*/ 2147483647 w 24"/>
              <a:gd name="T5" fmla="*/ 2147483647 h 43"/>
              <a:gd name="T6" fmla="*/ 2147483647 w 24"/>
              <a:gd name="T7" fmla="*/ 0 h 43"/>
              <a:gd name="T8" fmla="*/ 2147483647 w 24"/>
              <a:gd name="T9" fmla="*/ 2147483647 h 43"/>
              <a:gd name="T10" fmla="*/ 2147483647 w 24"/>
              <a:gd name="T11" fmla="*/ 2147483647 h 43"/>
              <a:gd name="T12" fmla="*/ 2147483647 w 24"/>
              <a:gd name="T13" fmla="*/ 2147483647 h 43"/>
              <a:gd name="T14" fmla="*/ 2147483647 w 24"/>
              <a:gd name="T15" fmla="*/ 2147483647 h 43"/>
              <a:gd name="T16" fmla="*/ 2147483647 w 24"/>
              <a:gd name="T17" fmla="*/ 2147483647 h 43"/>
              <a:gd name="T18" fmla="*/ 2147483647 w 24"/>
              <a:gd name="T19" fmla="*/ 2147483647 h 43"/>
              <a:gd name="T20" fmla="*/ 2147483647 w 24"/>
              <a:gd name="T21" fmla="*/ 2147483647 h 43"/>
              <a:gd name="T22" fmla="*/ 0 w 24"/>
              <a:gd name="T23" fmla="*/ 2147483647 h 43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24"/>
              <a:gd name="T37" fmla="*/ 0 h 43"/>
              <a:gd name="T38" fmla="*/ 24 w 24"/>
              <a:gd name="T39" fmla="*/ 43 h 43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24" h="43">
                <a:moveTo>
                  <a:pt x="0" y="20"/>
                </a:moveTo>
                <a:lnTo>
                  <a:pt x="1" y="9"/>
                </a:lnTo>
                <a:lnTo>
                  <a:pt x="6" y="3"/>
                </a:lnTo>
                <a:lnTo>
                  <a:pt x="14" y="0"/>
                </a:lnTo>
                <a:lnTo>
                  <a:pt x="19" y="3"/>
                </a:lnTo>
                <a:lnTo>
                  <a:pt x="24" y="15"/>
                </a:lnTo>
                <a:lnTo>
                  <a:pt x="24" y="29"/>
                </a:lnTo>
                <a:lnTo>
                  <a:pt x="22" y="39"/>
                </a:lnTo>
                <a:lnTo>
                  <a:pt x="11" y="43"/>
                </a:lnTo>
                <a:lnTo>
                  <a:pt x="6" y="38"/>
                </a:lnTo>
                <a:lnTo>
                  <a:pt x="1" y="24"/>
                </a:lnTo>
                <a:lnTo>
                  <a:pt x="0" y="2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461" name="Freeform 53"/>
          <p:cNvSpPr>
            <a:spLocks/>
          </p:cNvSpPr>
          <p:nvPr/>
        </p:nvSpPr>
        <p:spPr bwMode="auto">
          <a:xfrm>
            <a:off x="1747838" y="5856288"/>
            <a:ext cx="47625" cy="53975"/>
          </a:xfrm>
          <a:custGeom>
            <a:avLst/>
            <a:gdLst>
              <a:gd name="T0" fmla="*/ 2147483647 w 23"/>
              <a:gd name="T1" fmla="*/ 2147483647 h 45"/>
              <a:gd name="T2" fmla="*/ 2147483647 w 23"/>
              <a:gd name="T3" fmla="*/ 2147483647 h 45"/>
              <a:gd name="T4" fmla="*/ 2147483647 w 23"/>
              <a:gd name="T5" fmla="*/ 2147483647 h 45"/>
              <a:gd name="T6" fmla="*/ 2147483647 w 23"/>
              <a:gd name="T7" fmla="*/ 2147483647 h 45"/>
              <a:gd name="T8" fmla="*/ 2147483647 w 23"/>
              <a:gd name="T9" fmla="*/ 2147483647 h 45"/>
              <a:gd name="T10" fmla="*/ 0 w 23"/>
              <a:gd name="T11" fmla="*/ 2147483647 h 45"/>
              <a:gd name="T12" fmla="*/ 2147483647 w 23"/>
              <a:gd name="T13" fmla="*/ 2147483647 h 45"/>
              <a:gd name="T14" fmla="*/ 2147483647 w 23"/>
              <a:gd name="T15" fmla="*/ 2147483647 h 45"/>
              <a:gd name="T16" fmla="*/ 2147483647 w 23"/>
              <a:gd name="T17" fmla="*/ 0 h 45"/>
              <a:gd name="T18" fmla="*/ 2147483647 w 23"/>
              <a:gd name="T19" fmla="*/ 0 h 45"/>
              <a:gd name="T20" fmla="*/ 2147483647 w 23"/>
              <a:gd name="T21" fmla="*/ 2147483647 h 45"/>
              <a:gd name="T22" fmla="*/ 2147483647 w 23"/>
              <a:gd name="T23" fmla="*/ 2147483647 h 45"/>
              <a:gd name="T24" fmla="*/ 2147483647 w 23"/>
              <a:gd name="T25" fmla="*/ 2147483647 h 45"/>
              <a:gd name="T26" fmla="*/ 2147483647 w 23"/>
              <a:gd name="T27" fmla="*/ 2147483647 h 45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23"/>
              <a:gd name="T43" fmla="*/ 0 h 45"/>
              <a:gd name="T44" fmla="*/ 23 w 23"/>
              <a:gd name="T45" fmla="*/ 45 h 45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23" h="45">
                <a:moveTo>
                  <a:pt x="19" y="42"/>
                </a:moveTo>
                <a:lnTo>
                  <a:pt x="16" y="45"/>
                </a:lnTo>
                <a:lnTo>
                  <a:pt x="9" y="45"/>
                </a:lnTo>
                <a:lnTo>
                  <a:pt x="5" y="41"/>
                </a:lnTo>
                <a:lnTo>
                  <a:pt x="1" y="30"/>
                </a:lnTo>
                <a:lnTo>
                  <a:pt x="0" y="22"/>
                </a:lnTo>
                <a:lnTo>
                  <a:pt x="1" y="16"/>
                </a:lnTo>
                <a:lnTo>
                  <a:pt x="5" y="10"/>
                </a:lnTo>
                <a:lnTo>
                  <a:pt x="15" y="0"/>
                </a:lnTo>
                <a:lnTo>
                  <a:pt x="21" y="0"/>
                </a:lnTo>
                <a:lnTo>
                  <a:pt x="22" y="5"/>
                </a:lnTo>
                <a:lnTo>
                  <a:pt x="23" y="13"/>
                </a:lnTo>
                <a:lnTo>
                  <a:pt x="18" y="30"/>
                </a:lnTo>
                <a:lnTo>
                  <a:pt x="19" y="42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462" name="Freeform 54"/>
          <p:cNvSpPr>
            <a:spLocks/>
          </p:cNvSpPr>
          <p:nvPr/>
        </p:nvSpPr>
        <p:spPr bwMode="auto">
          <a:xfrm>
            <a:off x="2051050" y="5795963"/>
            <a:ext cx="52388" cy="39687"/>
          </a:xfrm>
          <a:custGeom>
            <a:avLst/>
            <a:gdLst>
              <a:gd name="T0" fmla="*/ 0 w 25"/>
              <a:gd name="T1" fmla="*/ 2147483647 h 32"/>
              <a:gd name="T2" fmla="*/ 2147483647 w 25"/>
              <a:gd name="T3" fmla="*/ 2147483647 h 32"/>
              <a:gd name="T4" fmla="*/ 2147483647 w 25"/>
              <a:gd name="T5" fmla="*/ 0 h 32"/>
              <a:gd name="T6" fmla="*/ 2147483647 w 25"/>
              <a:gd name="T7" fmla="*/ 2147483647 h 32"/>
              <a:gd name="T8" fmla="*/ 2147483647 w 25"/>
              <a:gd name="T9" fmla="*/ 2147483647 h 32"/>
              <a:gd name="T10" fmla="*/ 2147483647 w 25"/>
              <a:gd name="T11" fmla="*/ 2147483647 h 32"/>
              <a:gd name="T12" fmla="*/ 2147483647 w 25"/>
              <a:gd name="T13" fmla="*/ 2147483647 h 32"/>
              <a:gd name="T14" fmla="*/ 2147483647 w 25"/>
              <a:gd name="T15" fmla="*/ 2147483647 h 32"/>
              <a:gd name="T16" fmla="*/ 2147483647 w 25"/>
              <a:gd name="T17" fmla="*/ 2147483647 h 32"/>
              <a:gd name="T18" fmla="*/ 2147483647 w 25"/>
              <a:gd name="T19" fmla="*/ 2147483647 h 32"/>
              <a:gd name="T20" fmla="*/ 2147483647 w 25"/>
              <a:gd name="T21" fmla="*/ 2147483647 h 32"/>
              <a:gd name="T22" fmla="*/ 0 w 25"/>
              <a:gd name="T23" fmla="*/ 2147483647 h 32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25"/>
              <a:gd name="T37" fmla="*/ 0 h 32"/>
              <a:gd name="T38" fmla="*/ 25 w 25"/>
              <a:gd name="T39" fmla="*/ 32 h 32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25" h="32">
                <a:moveTo>
                  <a:pt x="0" y="10"/>
                </a:moveTo>
                <a:lnTo>
                  <a:pt x="2" y="4"/>
                </a:lnTo>
                <a:lnTo>
                  <a:pt x="14" y="0"/>
                </a:lnTo>
                <a:lnTo>
                  <a:pt x="21" y="6"/>
                </a:lnTo>
                <a:lnTo>
                  <a:pt x="22" y="10"/>
                </a:lnTo>
                <a:lnTo>
                  <a:pt x="25" y="18"/>
                </a:lnTo>
                <a:lnTo>
                  <a:pt x="20" y="26"/>
                </a:lnTo>
                <a:lnTo>
                  <a:pt x="13" y="32"/>
                </a:lnTo>
                <a:lnTo>
                  <a:pt x="8" y="32"/>
                </a:lnTo>
                <a:lnTo>
                  <a:pt x="3" y="30"/>
                </a:lnTo>
                <a:lnTo>
                  <a:pt x="1" y="25"/>
                </a:lnTo>
                <a:lnTo>
                  <a:pt x="0" y="1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463" name="Freeform 55"/>
          <p:cNvSpPr>
            <a:spLocks/>
          </p:cNvSpPr>
          <p:nvPr/>
        </p:nvSpPr>
        <p:spPr bwMode="auto">
          <a:xfrm>
            <a:off x="1819275" y="5738813"/>
            <a:ext cx="69850" cy="23812"/>
          </a:xfrm>
          <a:custGeom>
            <a:avLst/>
            <a:gdLst>
              <a:gd name="T0" fmla="*/ 0 w 33"/>
              <a:gd name="T1" fmla="*/ 2147483647 h 19"/>
              <a:gd name="T2" fmla="*/ 0 w 33"/>
              <a:gd name="T3" fmla="*/ 2147483647 h 19"/>
              <a:gd name="T4" fmla="*/ 2147483647 w 33"/>
              <a:gd name="T5" fmla="*/ 1968047850 h 19"/>
              <a:gd name="T6" fmla="*/ 2147483647 w 33"/>
              <a:gd name="T7" fmla="*/ 0 h 19"/>
              <a:gd name="T8" fmla="*/ 2147483647 w 33"/>
              <a:gd name="T9" fmla="*/ 2147483647 h 19"/>
              <a:gd name="T10" fmla="*/ 2147483647 w 33"/>
              <a:gd name="T11" fmla="*/ 2147483647 h 19"/>
              <a:gd name="T12" fmla="*/ 2147483647 w 33"/>
              <a:gd name="T13" fmla="*/ 2147483647 h 19"/>
              <a:gd name="T14" fmla="*/ 2147483647 w 33"/>
              <a:gd name="T15" fmla="*/ 2147483647 h 19"/>
              <a:gd name="T16" fmla="*/ 2147483647 w 33"/>
              <a:gd name="T17" fmla="*/ 2147483647 h 19"/>
              <a:gd name="T18" fmla="*/ 2147483647 w 33"/>
              <a:gd name="T19" fmla="*/ 2147483647 h 19"/>
              <a:gd name="T20" fmla="*/ 2147483647 w 33"/>
              <a:gd name="T21" fmla="*/ 2147483647 h 19"/>
              <a:gd name="T22" fmla="*/ 2147483647 w 33"/>
              <a:gd name="T23" fmla="*/ 2147483647 h 19"/>
              <a:gd name="T24" fmla="*/ 0 w 33"/>
              <a:gd name="T25" fmla="*/ 2147483647 h 19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33"/>
              <a:gd name="T40" fmla="*/ 0 h 19"/>
              <a:gd name="T41" fmla="*/ 33 w 33"/>
              <a:gd name="T42" fmla="*/ 19 h 19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33" h="19">
                <a:moveTo>
                  <a:pt x="0" y="13"/>
                </a:moveTo>
                <a:lnTo>
                  <a:pt x="0" y="6"/>
                </a:lnTo>
                <a:lnTo>
                  <a:pt x="2" y="1"/>
                </a:lnTo>
                <a:lnTo>
                  <a:pt x="8" y="0"/>
                </a:lnTo>
                <a:lnTo>
                  <a:pt x="21" y="6"/>
                </a:lnTo>
                <a:lnTo>
                  <a:pt x="26" y="9"/>
                </a:lnTo>
                <a:lnTo>
                  <a:pt x="31" y="12"/>
                </a:lnTo>
                <a:lnTo>
                  <a:pt x="33" y="13"/>
                </a:lnTo>
                <a:lnTo>
                  <a:pt x="33" y="18"/>
                </a:lnTo>
                <a:lnTo>
                  <a:pt x="31" y="19"/>
                </a:lnTo>
                <a:lnTo>
                  <a:pt x="15" y="19"/>
                </a:lnTo>
                <a:lnTo>
                  <a:pt x="5" y="17"/>
                </a:lnTo>
                <a:lnTo>
                  <a:pt x="0" y="13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464" name="Freeform 56"/>
          <p:cNvSpPr>
            <a:spLocks/>
          </p:cNvSpPr>
          <p:nvPr/>
        </p:nvSpPr>
        <p:spPr bwMode="auto">
          <a:xfrm>
            <a:off x="1989138" y="5824538"/>
            <a:ext cx="44450" cy="33337"/>
          </a:xfrm>
          <a:custGeom>
            <a:avLst/>
            <a:gdLst>
              <a:gd name="T0" fmla="*/ 0 w 21"/>
              <a:gd name="T1" fmla="*/ 2147483647 h 28"/>
              <a:gd name="T2" fmla="*/ 2147483647 w 21"/>
              <a:gd name="T3" fmla="*/ 2147483647 h 28"/>
              <a:gd name="T4" fmla="*/ 2147483647 w 21"/>
              <a:gd name="T5" fmla="*/ 0 h 28"/>
              <a:gd name="T6" fmla="*/ 2147483647 w 21"/>
              <a:gd name="T7" fmla="*/ 2147483647 h 28"/>
              <a:gd name="T8" fmla="*/ 2147483647 w 21"/>
              <a:gd name="T9" fmla="*/ 2147483647 h 28"/>
              <a:gd name="T10" fmla="*/ 2147483647 w 21"/>
              <a:gd name="T11" fmla="*/ 2147483647 h 28"/>
              <a:gd name="T12" fmla="*/ 2147483647 w 21"/>
              <a:gd name="T13" fmla="*/ 2147483647 h 28"/>
              <a:gd name="T14" fmla="*/ 2147483647 w 21"/>
              <a:gd name="T15" fmla="*/ 2147483647 h 28"/>
              <a:gd name="T16" fmla="*/ 2147483647 w 21"/>
              <a:gd name="T17" fmla="*/ 2147483647 h 28"/>
              <a:gd name="T18" fmla="*/ 0 w 21"/>
              <a:gd name="T19" fmla="*/ 2147483647 h 2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21"/>
              <a:gd name="T31" fmla="*/ 0 h 28"/>
              <a:gd name="T32" fmla="*/ 21 w 21"/>
              <a:gd name="T33" fmla="*/ 28 h 28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1" h="28">
                <a:moveTo>
                  <a:pt x="0" y="7"/>
                </a:moveTo>
                <a:lnTo>
                  <a:pt x="1" y="6"/>
                </a:lnTo>
                <a:lnTo>
                  <a:pt x="7" y="0"/>
                </a:lnTo>
                <a:lnTo>
                  <a:pt x="18" y="2"/>
                </a:lnTo>
                <a:lnTo>
                  <a:pt x="20" y="12"/>
                </a:lnTo>
                <a:lnTo>
                  <a:pt x="21" y="23"/>
                </a:lnTo>
                <a:lnTo>
                  <a:pt x="17" y="27"/>
                </a:lnTo>
                <a:lnTo>
                  <a:pt x="9" y="28"/>
                </a:lnTo>
                <a:lnTo>
                  <a:pt x="6" y="24"/>
                </a:lnTo>
                <a:lnTo>
                  <a:pt x="0" y="7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465" name="Freeform 57"/>
          <p:cNvSpPr>
            <a:spLocks/>
          </p:cNvSpPr>
          <p:nvPr/>
        </p:nvSpPr>
        <p:spPr bwMode="auto">
          <a:xfrm>
            <a:off x="2109788" y="5749925"/>
            <a:ext cx="44450" cy="30163"/>
          </a:xfrm>
          <a:custGeom>
            <a:avLst/>
            <a:gdLst>
              <a:gd name="T0" fmla="*/ 0 w 21"/>
              <a:gd name="T1" fmla="*/ 2147483647 h 25"/>
              <a:gd name="T2" fmla="*/ 2147483647 w 21"/>
              <a:gd name="T3" fmla="*/ 0 h 25"/>
              <a:gd name="T4" fmla="*/ 2147483647 w 21"/>
              <a:gd name="T5" fmla="*/ 0 h 25"/>
              <a:gd name="T6" fmla="*/ 2147483647 w 21"/>
              <a:gd name="T7" fmla="*/ 2147483647 h 25"/>
              <a:gd name="T8" fmla="*/ 2147483647 w 21"/>
              <a:gd name="T9" fmla="*/ 2147483647 h 25"/>
              <a:gd name="T10" fmla="*/ 2147483647 w 21"/>
              <a:gd name="T11" fmla="*/ 2147483647 h 25"/>
              <a:gd name="T12" fmla="*/ 2147483647 w 21"/>
              <a:gd name="T13" fmla="*/ 2147483647 h 25"/>
              <a:gd name="T14" fmla="*/ 2147483647 w 21"/>
              <a:gd name="T15" fmla="*/ 2147483647 h 25"/>
              <a:gd name="T16" fmla="*/ 2147483647 w 21"/>
              <a:gd name="T17" fmla="*/ 2147483647 h 25"/>
              <a:gd name="T18" fmla="*/ 0 w 21"/>
              <a:gd name="T19" fmla="*/ 2147483647 h 2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21"/>
              <a:gd name="T31" fmla="*/ 0 h 25"/>
              <a:gd name="T32" fmla="*/ 21 w 21"/>
              <a:gd name="T33" fmla="*/ 25 h 25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1" h="25">
                <a:moveTo>
                  <a:pt x="0" y="13"/>
                </a:moveTo>
                <a:lnTo>
                  <a:pt x="4" y="0"/>
                </a:lnTo>
                <a:lnTo>
                  <a:pt x="11" y="0"/>
                </a:lnTo>
                <a:lnTo>
                  <a:pt x="16" y="3"/>
                </a:lnTo>
                <a:lnTo>
                  <a:pt x="21" y="10"/>
                </a:lnTo>
                <a:lnTo>
                  <a:pt x="21" y="21"/>
                </a:lnTo>
                <a:lnTo>
                  <a:pt x="17" y="25"/>
                </a:lnTo>
                <a:lnTo>
                  <a:pt x="9" y="25"/>
                </a:lnTo>
                <a:lnTo>
                  <a:pt x="1" y="18"/>
                </a:lnTo>
                <a:lnTo>
                  <a:pt x="0" y="13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466" name="Freeform 58"/>
          <p:cNvSpPr>
            <a:spLocks/>
          </p:cNvSpPr>
          <p:nvPr/>
        </p:nvSpPr>
        <p:spPr bwMode="auto">
          <a:xfrm>
            <a:off x="1884363" y="5892800"/>
            <a:ext cx="63500" cy="23813"/>
          </a:xfrm>
          <a:custGeom>
            <a:avLst/>
            <a:gdLst>
              <a:gd name="T0" fmla="*/ 0 w 29"/>
              <a:gd name="T1" fmla="*/ 2147483647 h 20"/>
              <a:gd name="T2" fmla="*/ 2147483647 w 29"/>
              <a:gd name="T3" fmla="*/ 0 h 20"/>
              <a:gd name="T4" fmla="*/ 2147483647 w 29"/>
              <a:gd name="T5" fmla="*/ 0 h 20"/>
              <a:gd name="T6" fmla="*/ 2147483647 w 29"/>
              <a:gd name="T7" fmla="*/ 2147483647 h 20"/>
              <a:gd name="T8" fmla="*/ 2147483647 w 29"/>
              <a:gd name="T9" fmla="*/ 2147483647 h 20"/>
              <a:gd name="T10" fmla="*/ 2147483647 w 29"/>
              <a:gd name="T11" fmla="*/ 2147483647 h 20"/>
              <a:gd name="T12" fmla="*/ 2147483647 w 29"/>
              <a:gd name="T13" fmla="*/ 2147483647 h 20"/>
              <a:gd name="T14" fmla="*/ 2147483647 w 29"/>
              <a:gd name="T15" fmla="*/ 2147483647 h 20"/>
              <a:gd name="T16" fmla="*/ 2147483647 w 29"/>
              <a:gd name="T17" fmla="*/ 2147483647 h 20"/>
              <a:gd name="T18" fmla="*/ 0 w 29"/>
              <a:gd name="T19" fmla="*/ 2147483647 h 2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29"/>
              <a:gd name="T31" fmla="*/ 0 h 20"/>
              <a:gd name="T32" fmla="*/ 29 w 29"/>
              <a:gd name="T33" fmla="*/ 20 h 2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9" h="20">
                <a:moveTo>
                  <a:pt x="0" y="6"/>
                </a:moveTo>
                <a:lnTo>
                  <a:pt x="6" y="0"/>
                </a:lnTo>
                <a:lnTo>
                  <a:pt x="15" y="0"/>
                </a:lnTo>
                <a:lnTo>
                  <a:pt x="21" y="4"/>
                </a:lnTo>
                <a:lnTo>
                  <a:pt x="29" y="11"/>
                </a:lnTo>
                <a:lnTo>
                  <a:pt x="27" y="20"/>
                </a:lnTo>
                <a:lnTo>
                  <a:pt x="14" y="18"/>
                </a:lnTo>
                <a:lnTo>
                  <a:pt x="6" y="15"/>
                </a:lnTo>
                <a:lnTo>
                  <a:pt x="2" y="12"/>
                </a:lnTo>
                <a:lnTo>
                  <a:pt x="0" y="6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467" name="Freeform 59"/>
          <p:cNvSpPr>
            <a:spLocks/>
          </p:cNvSpPr>
          <p:nvPr/>
        </p:nvSpPr>
        <p:spPr bwMode="auto">
          <a:xfrm>
            <a:off x="2039938" y="5751513"/>
            <a:ext cx="41275" cy="30162"/>
          </a:xfrm>
          <a:custGeom>
            <a:avLst/>
            <a:gdLst>
              <a:gd name="T0" fmla="*/ 0 w 20"/>
              <a:gd name="T1" fmla="*/ 2147483647 h 25"/>
              <a:gd name="T2" fmla="*/ 2147483647 w 20"/>
              <a:gd name="T3" fmla="*/ 2147483647 h 25"/>
              <a:gd name="T4" fmla="*/ 2147483647 w 20"/>
              <a:gd name="T5" fmla="*/ 0 h 25"/>
              <a:gd name="T6" fmla="*/ 2147483647 w 20"/>
              <a:gd name="T7" fmla="*/ 1755446565 h 25"/>
              <a:gd name="T8" fmla="*/ 2147483647 w 20"/>
              <a:gd name="T9" fmla="*/ 2147483647 h 25"/>
              <a:gd name="T10" fmla="*/ 2147483647 w 20"/>
              <a:gd name="T11" fmla="*/ 2147483647 h 25"/>
              <a:gd name="T12" fmla="*/ 2147483647 w 20"/>
              <a:gd name="T13" fmla="*/ 2147483647 h 25"/>
              <a:gd name="T14" fmla="*/ 2147483647 w 20"/>
              <a:gd name="T15" fmla="*/ 2147483647 h 25"/>
              <a:gd name="T16" fmla="*/ 2147483647 w 20"/>
              <a:gd name="T17" fmla="*/ 2147483647 h 25"/>
              <a:gd name="T18" fmla="*/ 2147483647 w 20"/>
              <a:gd name="T19" fmla="*/ 2147483647 h 25"/>
              <a:gd name="T20" fmla="*/ 0 w 20"/>
              <a:gd name="T21" fmla="*/ 2147483647 h 25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0"/>
              <a:gd name="T34" fmla="*/ 0 h 25"/>
              <a:gd name="T35" fmla="*/ 20 w 20"/>
              <a:gd name="T36" fmla="*/ 25 h 25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0" h="25">
                <a:moveTo>
                  <a:pt x="0" y="18"/>
                </a:moveTo>
                <a:lnTo>
                  <a:pt x="3" y="7"/>
                </a:lnTo>
                <a:lnTo>
                  <a:pt x="13" y="0"/>
                </a:lnTo>
                <a:lnTo>
                  <a:pt x="18" y="1"/>
                </a:lnTo>
                <a:lnTo>
                  <a:pt x="20" y="5"/>
                </a:lnTo>
                <a:lnTo>
                  <a:pt x="20" y="12"/>
                </a:lnTo>
                <a:lnTo>
                  <a:pt x="17" y="20"/>
                </a:lnTo>
                <a:lnTo>
                  <a:pt x="11" y="24"/>
                </a:lnTo>
                <a:lnTo>
                  <a:pt x="5" y="25"/>
                </a:lnTo>
                <a:lnTo>
                  <a:pt x="1" y="21"/>
                </a:lnTo>
                <a:lnTo>
                  <a:pt x="0" y="18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468" name="Freeform 60"/>
          <p:cNvSpPr>
            <a:spLocks/>
          </p:cNvSpPr>
          <p:nvPr/>
        </p:nvSpPr>
        <p:spPr bwMode="auto">
          <a:xfrm>
            <a:off x="2651125" y="3954463"/>
            <a:ext cx="1503363" cy="866775"/>
          </a:xfrm>
          <a:custGeom>
            <a:avLst/>
            <a:gdLst>
              <a:gd name="T0" fmla="*/ 2147483647 w 710"/>
              <a:gd name="T1" fmla="*/ 2147483647 h 728"/>
              <a:gd name="T2" fmla="*/ 2147483647 w 710"/>
              <a:gd name="T3" fmla="*/ 2147483647 h 728"/>
              <a:gd name="T4" fmla="*/ 2147483647 w 710"/>
              <a:gd name="T5" fmla="*/ 0 h 728"/>
              <a:gd name="T6" fmla="*/ 2147483647 w 710"/>
              <a:gd name="T7" fmla="*/ 2147483647 h 728"/>
              <a:gd name="T8" fmla="*/ 2147483647 w 710"/>
              <a:gd name="T9" fmla="*/ 2147483647 h 728"/>
              <a:gd name="T10" fmla="*/ 2147483647 w 710"/>
              <a:gd name="T11" fmla="*/ 2147483647 h 728"/>
              <a:gd name="T12" fmla="*/ 2147483647 w 710"/>
              <a:gd name="T13" fmla="*/ 2147483647 h 728"/>
              <a:gd name="T14" fmla="*/ 2147483647 w 710"/>
              <a:gd name="T15" fmla="*/ 2147483647 h 728"/>
              <a:gd name="T16" fmla="*/ 2147483647 w 710"/>
              <a:gd name="T17" fmla="*/ 2147483647 h 728"/>
              <a:gd name="T18" fmla="*/ 2147483647 w 710"/>
              <a:gd name="T19" fmla="*/ 2147483647 h 728"/>
              <a:gd name="T20" fmla="*/ 2147483647 w 710"/>
              <a:gd name="T21" fmla="*/ 2147483647 h 728"/>
              <a:gd name="T22" fmla="*/ 2147483647 w 710"/>
              <a:gd name="T23" fmla="*/ 2147483647 h 728"/>
              <a:gd name="T24" fmla="*/ 2147483647 w 710"/>
              <a:gd name="T25" fmla="*/ 2147483647 h 728"/>
              <a:gd name="T26" fmla="*/ 2147483647 w 710"/>
              <a:gd name="T27" fmla="*/ 2147483647 h 728"/>
              <a:gd name="T28" fmla="*/ 2147483647 w 710"/>
              <a:gd name="T29" fmla="*/ 2147483647 h 728"/>
              <a:gd name="T30" fmla="*/ 2147483647 w 710"/>
              <a:gd name="T31" fmla="*/ 2147483647 h 728"/>
              <a:gd name="T32" fmla="*/ 2147483647 w 710"/>
              <a:gd name="T33" fmla="*/ 2147483647 h 728"/>
              <a:gd name="T34" fmla="*/ 2147483647 w 710"/>
              <a:gd name="T35" fmla="*/ 2147483647 h 728"/>
              <a:gd name="T36" fmla="*/ 2147483647 w 710"/>
              <a:gd name="T37" fmla="*/ 2147483647 h 728"/>
              <a:gd name="T38" fmla="*/ 2147483647 w 710"/>
              <a:gd name="T39" fmla="*/ 2147483647 h 728"/>
              <a:gd name="T40" fmla="*/ 2147483647 w 710"/>
              <a:gd name="T41" fmla="*/ 2147483647 h 728"/>
              <a:gd name="T42" fmla="*/ 2147483647 w 710"/>
              <a:gd name="T43" fmla="*/ 2147483647 h 728"/>
              <a:gd name="T44" fmla="*/ 2147483647 w 710"/>
              <a:gd name="T45" fmla="*/ 2147483647 h 728"/>
              <a:gd name="T46" fmla="*/ 2147483647 w 710"/>
              <a:gd name="T47" fmla="*/ 2147483647 h 728"/>
              <a:gd name="T48" fmla="*/ 2147483647 w 710"/>
              <a:gd name="T49" fmla="*/ 2147483647 h 728"/>
              <a:gd name="T50" fmla="*/ 2147483647 w 710"/>
              <a:gd name="T51" fmla="*/ 2147483647 h 728"/>
              <a:gd name="T52" fmla="*/ 2147483647 w 710"/>
              <a:gd name="T53" fmla="*/ 2147483647 h 728"/>
              <a:gd name="T54" fmla="*/ 2147483647 w 710"/>
              <a:gd name="T55" fmla="*/ 2147483647 h 728"/>
              <a:gd name="T56" fmla="*/ 2147483647 w 710"/>
              <a:gd name="T57" fmla="*/ 2147483647 h 728"/>
              <a:gd name="T58" fmla="*/ 2147483647 w 710"/>
              <a:gd name="T59" fmla="*/ 2147483647 h 728"/>
              <a:gd name="T60" fmla="*/ 2147483647 w 710"/>
              <a:gd name="T61" fmla="*/ 2147483647 h 728"/>
              <a:gd name="T62" fmla="*/ 2147483647 w 710"/>
              <a:gd name="T63" fmla="*/ 2147483647 h 728"/>
              <a:gd name="T64" fmla="*/ 2147483647 w 710"/>
              <a:gd name="T65" fmla="*/ 2147483647 h 728"/>
              <a:gd name="T66" fmla="*/ 2147483647 w 710"/>
              <a:gd name="T67" fmla="*/ 2147483647 h 728"/>
              <a:gd name="T68" fmla="*/ 2147483647 w 710"/>
              <a:gd name="T69" fmla="*/ 2147483647 h 728"/>
              <a:gd name="T70" fmla="*/ 2147483647 w 710"/>
              <a:gd name="T71" fmla="*/ 2147483647 h 728"/>
              <a:gd name="T72" fmla="*/ 2147483647 w 710"/>
              <a:gd name="T73" fmla="*/ 2147483647 h 728"/>
              <a:gd name="T74" fmla="*/ 2147483647 w 710"/>
              <a:gd name="T75" fmla="*/ 2147483647 h 728"/>
              <a:gd name="T76" fmla="*/ 2147483647 w 710"/>
              <a:gd name="T77" fmla="*/ 2147483647 h 728"/>
              <a:gd name="T78" fmla="*/ 2147483647 w 710"/>
              <a:gd name="T79" fmla="*/ 2147483647 h 728"/>
              <a:gd name="T80" fmla="*/ 2147483647 w 710"/>
              <a:gd name="T81" fmla="*/ 2147483647 h 728"/>
              <a:gd name="T82" fmla="*/ 2147483647 w 710"/>
              <a:gd name="T83" fmla="*/ 2147483647 h 728"/>
              <a:gd name="T84" fmla="*/ 2147483647 w 710"/>
              <a:gd name="T85" fmla="*/ 2147483647 h 728"/>
              <a:gd name="T86" fmla="*/ 2147483647 w 710"/>
              <a:gd name="T87" fmla="*/ 2147483647 h 728"/>
              <a:gd name="T88" fmla="*/ 2147483647 w 710"/>
              <a:gd name="T89" fmla="*/ 2147483647 h 728"/>
              <a:gd name="T90" fmla="*/ 2147483647 w 710"/>
              <a:gd name="T91" fmla="*/ 2147483647 h 728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710"/>
              <a:gd name="T139" fmla="*/ 0 h 728"/>
              <a:gd name="T140" fmla="*/ 710 w 710"/>
              <a:gd name="T141" fmla="*/ 728 h 728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710" h="728">
                <a:moveTo>
                  <a:pt x="366" y="56"/>
                </a:moveTo>
                <a:lnTo>
                  <a:pt x="397" y="61"/>
                </a:lnTo>
                <a:lnTo>
                  <a:pt x="414" y="49"/>
                </a:lnTo>
                <a:lnTo>
                  <a:pt x="415" y="44"/>
                </a:lnTo>
                <a:lnTo>
                  <a:pt x="429" y="3"/>
                </a:lnTo>
                <a:lnTo>
                  <a:pt x="466" y="0"/>
                </a:lnTo>
                <a:lnTo>
                  <a:pt x="500" y="18"/>
                </a:lnTo>
                <a:lnTo>
                  <a:pt x="524" y="46"/>
                </a:lnTo>
                <a:lnTo>
                  <a:pt x="566" y="100"/>
                </a:lnTo>
                <a:lnTo>
                  <a:pt x="567" y="101"/>
                </a:lnTo>
                <a:lnTo>
                  <a:pt x="599" y="107"/>
                </a:lnTo>
                <a:lnTo>
                  <a:pt x="647" y="165"/>
                </a:lnTo>
                <a:lnTo>
                  <a:pt x="633" y="171"/>
                </a:lnTo>
                <a:lnTo>
                  <a:pt x="630" y="172"/>
                </a:lnTo>
                <a:lnTo>
                  <a:pt x="672" y="198"/>
                </a:lnTo>
                <a:lnTo>
                  <a:pt x="655" y="222"/>
                </a:lnTo>
                <a:lnTo>
                  <a:pt x="660" y="254"/>
                </a:lnTo>
                <a:lnTo>
                  <a:pt x="663" y="265"/>
                </a:lnTo>
                <a:lnTo>
                  <a:pt x="664" y="277"/>
                </a:lnTo>
                <a:lnTo>
                  <a:pt x="688" y="308"/>
                </a:lnTo>
                <a:lnTo>
                  <a:pt x="667" y="319"/>
                </a:lnTo>
                <a:lnTo>
                  <a:pt x="698" y="391"/>
                </a:lnTo>
                <a:lnTo>
                  <a:pt x="708" y="417"/>
                </a:lnTo>
                <a:lnTo>
                  <a:pt x="700" y="432"/>
                </a:lnTo>
                <a:lnTo>
                  <a:pt x="710" y="449"/>
                </a:lnTo>
                <a:lnTo>
                  <a:pt x="700" y="496"/>
                </a:lnTo>
                <a:lnTo>
                  <a:pt x="697" y="507"/>
                </a:lnTo>
                <a:lnTo>
                  <a:pt x="659" y="509"/>
                </a:lnTo>
                <a:lnTo>
                  <a:pt x="655" y="526"/>
                </a:lnTo>
                <a:lnTo>
                  <a:pt x="612" y="520"/>
                </a:lnTo>
                <a:lnTo>
                  <a:pt x="580" y="562"/>
                </a:lnTo>
                <a:lnTo>
                  <a:pt x="581" y="564"/>
                </a:lnTo>
                <a:lnTo>
                  <a:pt x="560" y="550"/>
                </a:lnTo>
                <a:lnTo>
                  <a:pt x="556" y="508"/>
                </a:lnTo>
                <a:lnTo>
                  <a:pt x="533" y="497"/>
                </a:lnTo>
                <a:lnTo>
                  <a:pt x="511" y="526"/>
                </a:lnTo>
                <a:lnTo>
                  <a:pt x="496" y="534"/>
                </a:lnTo>
                <a:lnTo>
                  <a:pt x="462" y="533"/>
                </a:lnTo>
                <a:lnTo>
                  <a:pt x="456" y="545"/>
                </a:lnTo>
                <a:lnTo>
                  <a:pt x="414" y="531"/>
                </a:lnTo>
                <a:lnTo>
                  <a:pt x="411" y="529"/>
                </a:lnTo>
                <a:lnTo>
                  <a:pt x="390" y="571"/>
                </a:lnTo>
                <a:lnTo>
                  <a:pt x="337" y="596"/>
                </a:lnTo>
                <a:lnTo>
                  <a:pt x="297" y="597"/>
                </a:lnTo>
                <a:lnTo>
                  <a:pt x="282" y="597"/>
                </a:lnTo>
                <a:lnTo>
                  <a:pt x="244" y="580"/>
                </a:lnTo>
                <a:lnTo>
                  <a:pt x="242" y="578"/>
                </a:lnTo>
                <a:lnTo>
                  <a:pt x="225" y="621"/>
                </a:lnTo>
                <a:lnTo>
                  <a:pt x="199" y="629"/>
                </a:lnTo>
                <a:lnTo>
                  <a:pt x="184" y="650"/>
                </a:lnTo>
                <a:lnTo>
                  <a:pt x="168" y="674"/>
                </a:lnTo>
                <a:lnTo>
                  <a:pt x="146" y="678"/>
                </a:lnTo>
                <a:lnTo>
                  <a:pt x="145" y="679"/>
                </a:lnTo>
                <a:lnTo>
                  <a:pt x="87" y="728"/>
                </a:lnTo>
                <a:lnTo>
                  <a:pt x="56" y="719"/>
                </a:lnTo>
                <a:lnTo>
                  <a:pt x="32" y="716"/>
                </a:lnTo>
                <a:lnTo>
                  <a:pt x="31" y="716"/>
                </a:lnTo>
                <a:lnTo>
                  <a:pt x="10" y="703"/>
                </a:lnTo>
                <a:lnTo>
                  <a:pt x="16" y="655"/>
                </a:lnTo>
                <a:lnTo>
                  <a:pt x="30" y="643"/>
                </a:lnTo>
                <a:lnTo>
                  <a:pt x="25" y="619"/>
                </a:lnTo>
                <a:lnTo>
                  <a:pt x="43" y="605"/>
                </a:lnTo>
                <a:lnTo>
                  <a:pt x="41" y="590"/>
                </a:lnTo>
                <a:lnTo>
                  <a:pt x="26" y="581"/>
                </a:lnTo>
                <a:lnTo>
                  <a:pt x="25" y="538"/>
                </a:lnTo>
                <a:lnTo>
                  <a:pt x="7" y="534"/>
                </a:lnTo>
                <a:lnTo>
                  <a:pt x="0" y="505"/>
                </a:lnTo>
                <a:lnTo>
                  <a:pt x="3" y="499"/>
                </a:lnTo>
                <a:lnTo>
                  <a:pt x="24" y="412"/>
                </a:lnTo>
                <a:lnTo>
                  <a:pt x="36" y="399"/>
                </a:lnTo>
                <a:lnTo>
                  <a:pt x="62" y="403"/>
                </a:lnTo>
                <a:lnTo>
                  <a:pt x="61" y="417"/>
                </a:lnTo>
                <a:lnTo>
                  <a:pt x="97" y="425"/>
                </a:lnTo>
                <a:lnTo>
                  <a:pt x="103" y="409"/>
                </a:lnTo>
                <a:lnTo>
                  <a:pt x="133" y="413"/>
                </a:lnTo>
                <a:lnTo>
                  <a:pt x="150" y="365"/>
                </a:lnTo>
                <a:lnTo>
                  <a:pt x="151" y="360"/>
                </a:lnTo>
                <a:lnTo>
                  <a:pt x="164" y="345"/>
                </a:lnTo>
                <a:lnTo>
                  <a:pt x="183" y="324"/>
                </a:lnTo>
                <a:lnTo>
                  <a:pt x="184" y="322"/>
                </a:lnTo>
                <a:lnTo>
                  <a:pt x="173" y="276"/>
                </a:lnTo>
                <a:lnTo>
                  <a:pt x="157" y="238"/>
                </a:lnTo>
                <a:lnTo>
                  <a:pt x="157" y="236"/>
                </a:lnTo>
                <a:lnTo>
                  <a:pt x="183" y="189"/>
                </a:lnTo>
                <a:lnTo>
                  <a:pt x="207" y="199"/>
                </a:lnTo>
                <a:lnTo>
                  <a:pt x="237" y="179"/>
                </a:lnTo>
                <a:lnTo>
                  <a:pt x="266" y="173"/>
                </a:lnTo>
                <a:lnTo>
                  <a:pt x="288" y="169"/>
                </a:lnTo>
                <a:lnTo>
                  <a:pt x="282" y="131"/>
                </a:lnTo>
                <a:lnTo>
                  <a:pt x="269" y="130"/>
                </a:lnTo>
                <a:lnTo>
                  <a:pt x="270" y="88"/>
                </a:lnTo>
                <a:lnTo>
                  <a:pt x="316" y="63"/>
                </a:lnTo>
                <a:lnTo>
                  <a:pt x="366" y="56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469" name="Freeform 61"/>
          <p:cNvSpPr>
            <a:spLocks/>
          </p:cNvSpPr>
          <p:nvPr/>
        </p:nvSpPr>
        <p:spPr bwMode="auto">
          <a:xfrm>
            <a:off x="2444750" y="3702050"/>
            <a:ext cx="1192213" cy="1120775"/>
          </a:xfrm>
          <a:custGeom>
            <a:avLst/>
            <a:gdLst>
              <a:gd name="T0" fmla="*/ 2147483647 w 564"/>
              <a:gd name="T1" fmla="*/ 2147483647 h 941"/>
              <a:gd name="T2" fmla="*/ 2147483647 w 564"/>
              <a:gd name="T3" fmla="*/ 2147483647 h 941"/>
              <a:gd name="T4" fmla="*/ 2147483647 w 564"/>
              <a:gd name="T5" fmla="*/ 2147483647 h 941"/>
              <a:gd name="T6" fmla="*/ 2147483647 w 564"/>
              <a:gd name="T7" fmla="*/ 2147483647 h 941"/>
              <a:gd name="T8" fmla="*/ 2147483647 w 564"/>
              <a:gd name="T9" fmla="*/ 2147483647 h 941"/>
              <a:gd name="T10" fmla="*/ 2147483647 w 564"/>
              <a:gd name="T11" fmla="*/ 2147483647 h 941"/>
              <a:gd name="T12" fmla="*/ 2147483647 w 564"/>
              <a:gd name="T13" fmla="*/ 2147483647 h 941"/>
              <a:gd name="T14" fmla="*/ 2147483647 w 564"/>
              <a:gd name="T15" fmla="*/ 2147483647 h 941"/>
              <a:gd name="T16" fmla="*/ 2147483647 w 564"/>
              <a:gd name="T17" fmla="*/ 2147483647 h 941"/>
              <a:gd name="T18" fmla="*/ 2147483647 w 564"/>
              <a:gd name="T19" fmla="*/ 2147483647 h 941"/>
              <a:gd name="T20" fmla="*/ 2147483647 w 564"/>
              <a:gd name="T21" fmla="*/ 2147483647 h 941"/>
              <a:gd name="T22" fmla="*/ 2147483647 w 564"/>
              <a:gd name="T23" fmla="*/ 2147483647 h 941"/>
              <a:gd name="T24" fmla="*/ 2147483647 w 564"/>
              <a:gd name="T25" fmla="*/ 2147483647 h 941"/>
              <a:gd name="T26" fmla="*/ 2147483647 w 564"/>
              <a:gd name="T27" fmla="*/ 2147483647 h 941"/>
              <a:gd name="T28" fmla="*/ 2147483647 w 564"/>
              <a:gd name="T29" fmla="*/ 2147483647 h 941"/>
              <a:gd name="T30" fmla="*/ 2147483647 w 564"/>
              <a:gd name="T31" fmla="*/ 2147483647 h 941"/>
              <a:gd name="T32" fmla="*/ 2147483647 w 564"/>
              <a:gd name="T33" fmla="*/ 2147483647 h 941"/>
              <a:gd name="T34" fmla="*/ 2147483647 w 564"/>
              <a:gd name="T35" fmla="*/ 2147483647 h 941"/>
              <a:gd name="T36" fmla="*/ 2147483647 w 564"/>
              <a:gd name="T37" fmla="*/ 2147483647 h 941"/>
              <a:gd name="T38" fmla="*/ 2147483647 w 564"/>
              <a:gd name="T39" fmla="*/ 2147483647 h 941"/>
              <a:gd name="T40" fmla="*/ 2147483647 w 564"/>
              <a:gd name="T41" fmla="*/ 2147483647 h 941"/>
              <a:gd name="T42" fmla="*/ 2147483647 w 564"/>
              <a:gd name="T43" fmla="*/ 2147483647 h 941"/>
              <a:gd name="T44" fmla="*/ 2147483647 w 564"/>
              <a:gd name="T45" fmla="*/ 2147483647 h 941"/>
              <a:gd name="T46" fmla="*/ 2147483647 w 564"/>
              <a:gd name="T47" fmla="*/ 2147483647 h 941"/>
              <a:gd name="T48" fmla="*/ 2147483647 w 564"/>
              <a:gd name="T49" fmla="*/ 2147483647 h 941"/>
              <a:gd name="T50" fmla="*/ 2147483647 w 564"/>
              <a:gd name="T51" fmla="*/ 2147483647 h 941"/>
              <a:gd name="T52" fmla="*/ 2147483647 w 564"/>
              <a:gd name="T53" fmla="*/ 2147483647 h 941"/>
              <a:gd name="T54" fmla="*/ 2147483647 w 564"/>
              <a:gd name="T55" fmla="*/ 2147483647 h 941"/>
              <a:gd name="T56" fmla="*/ 2147483647 w 564"/>
              <a:gd name="T57" fmla="*/ 2147483647 h 941"/>
              <a:gd name="T58" fmla="*/ 2147483647 w 564"/>
              <a:gd name="T59" fmla="*/ 2147483647 h 941"/>
              <a:gd name="T60" fmla="*/ 2147483647 w 564"/>
              <a:gd name="T61" fmla="*/ 2147483647 h 941"/>
              <a:gd name="T62" fmla="*/ 2147483647 w 564"/>
              <a:gd name="T63" fmla="*/ 2147483647 h 941"/>
              <a:gd name="T64" fmla="*/ 2147483647 w 564"/>
              <a:gd name="T65" fmla="*/ 2147483647 h 941"/>
              <a:gd name="T66" fmla="*/ 2147483647 w 564"/>
              <a:gd name="T67" fmla="*/ 2147483647 h 941"/>
              <a:gd name="T68" fmla="*/ 2147483647 w 564"/>
              <a:gd name="T69" fmla="*/ 2147483647 h 941"/>
              <a:gd name="T70" fmla="*/ 2147483647 w 564"/>
              <a:gd name="T71" fmla="*/ 2147483647 h 941"/>
              <a:gd name="T72" fmla="*/ 2147483647 w 564"/>
              <a:gd name="T73" fmla="*/ 2147483647 h 941"/>
              <a:gd name="T74" fmla="*/ 2147483647 w 564"/>
              <a:gd name="T75" fmla="*/ 2147483647 h 941"/>
              <a:gd name="T76" fmla="*/ 2147483647 w 564"/>
              <a:gd name="T77" fmla="*/ 2147483647 h 941"/>
              <a:gd name="T78" fmla="*/ 2147483647 w 564"/>
              <a:gd name="T79" fmla="*/ 2147483647 h 941"/>
              <a:gd name="T80" fmla="*/ 2147483647 w 564"/>
              <a:gd name="T81" fmla="*/ 2147483647 h 941"/>
              <a:gd name="T82" fmla="*/ 2147483647 w 564"/>
              <a:gd name="T83" fmla="*/ 2147483647 h 941"/>
              <a:gd name="T84" fmla="*/ 2147483647 w 564"/>
              <a:gd name="T85" fmla="*/ 2147483647 h 941"/>
              <a:gd name="T86" fmla="*/ 2147483647 w 564"/>
              <a:gd name="T87" fmla="*/ 2147483647 h 941"/>
              <a:gd name="T88" fmla="*/ 2147483647 w 564"/>
              <a:gd name="T89" fmla="*/ 2147483647 h 941"/>
              <a:gd name="T90" fmla="*/ 2147483647 w 564"/>
              <a:gd name="T91" fmla="*/ 2147483647 h 941"/>
              <a:gd name="T92" fmla="*/ 2147483647 w 564"/>
              <a:gd name="T93" fmla="*/ 2147483647 h 941"/>
              <a:gd name="T94" fmla="*/ 2147483647 w 564"/>
              <a:gd name="T95" fmla="*/ 2147483647 h 941"/>
              <a:gd name="T96" fmla="*/ 2147483647 w 564"/>
              <a:gd name="T97" fmla="*/ 2147483647 h 941"/>
              <a:gd name="T98" fmla="*/ 2147483647 w 564"/>
              <a:gd name="T99" fmla="*/ 2147483647 h 941"/>
              <a:gd name="T100" fmla="*/ 2147483647 w 564"/>
              <a:gd name="T101" fmla="*/ 2147483647 h 941"/>
              <a:gd name="T102" fmla="*/ 2147483647 w 564"/>
              <a:gd name="T103" fmla="*/ 2147483647 h 941"/>
              <a:gd name="T104" fmla="*/ 2147483647 w 564"/>
              <a:gd name="T105" fmla="*/ 2147483647 h 941"/>
              <a:gd name="T106" fmla="*/ 2147483647 w 564"/>
              <a:gd name="T107" fmla="*/ 2147483647 h 941"/>
              <a:gd name="T108" fmla="*/ 2147483647 w 564"/>
              <a:gd name="T109" fmla="*/ 2147483647 h 941"/>
              <a:gd name="T110" fmla="*/ 2147483647 w 564"/>
              <a:gd name="T111" fmla="*/ 2147483647 h 941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564"/>
              <a:gd name="T169" fmla="*/ 0 h 941"/>
              <a:gd name="T170" fmla="*/ 564 w 564"/>
              <a:gd name="T171" fmla="*/ 941 h 941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564" h="941">
                <a:moveTo>
                  <a:pt x="134" y="611"/>
                </a:moveTo>
                <a:lnTo>
                  <a:pt x="122" y="624"/>
                </a:lnTo>
                <a:lnTo>
                  <a:pt x="101" y="711"/>
                </a:lnTo>
                <a:lnTo>
                  <a:pt x="98" y="717"/>
                </a:lnTo>
                <a:lnTo>
                  <a:pt x="105" y="746"/>
                </a:lnTo>
                <a:lnTo>
                  <a:pt x="123" y="750"/>
                </a:lnTo>
                <a:lnTo>
                  <a:pt x="124" y="793"/>
                </a:lnTo>
                <a:lnTo>
                  <a:pt x="139" y="802"/>
                </a:lnTo>
                <a:lnTo>
                  <a:pt x="141" y="817"/>
                </a:lnTo>
                <a:lnTo>
                  <a:pt x="123" y="831"/>
                </a:lnTo>
                <a:lnTo>
                  <a:pt x="128" y="855"/>
                </a:lnTo>
                <a:lnTo>
                  <a:pt x="114" y="867"/>
                </a:lnTo>
                <a:lnTo>
                  <a:pt x="108" y="915"/>
                </a:lnTo>
                <a:lnTo>
                  <a:pt x="60" y="917"/>
                </a:lnTo>
                <a:lnTo>
                  <a:pt x="34" y="941"/>
                </a:lnTo>
                <a:lnTo>
                  <a:pt x="32" y="940"/>
                </a:lnTo>
                <a:lnTo>
                  <a:pt x="29" y="925"/>
                </a:lnTo>
                <a:lnTo>
                  <a:pt x="22" y="919"/>
                </a:lnTo>
                <a:lnTo>
                  <a:pt x="20" y="915"/>
                </a:lnTo>
                <a:lnTo>
                  <a:pt x="20" y="910"/>
                </a:lnTo>
                <a:lnTo>
                  <a:pt x="29" y="892"/>
                </a:lnTo>
                <a:lnTo>
                  <a:pt x="32" y="872"/>
                </a:lnTo>
                <a:lnTo>
                  <a:pt x="42" y="847"/>
                </a:lnTo>
                <a:lnTo>
                  <a:pt x="43" y="835"/>
                </a:lnTo>
                <a:lnTo>
                  <a:pt x="46" y="827"/>
                </a:lnTo>
                <a:lnTo>
                  <a:pt x="50" y="824"/>
                </a:lnTo>
                <a:lnTo>
                  <a:pt x="59" y="815"/>
                </a:lnTo>
                <a:lnTo>
                  <a:pt x="61" y="809"/>
                </a:lnTo>
                <a:lnTo>
                  <a:pt x="62" y="801"/>
                </a:lnTo>
                <a:lnTo>
                  <a:pt x="57" y="795"/>
                </a:lnTo>
                <a:lnTo>
                  <a:pt x="40" y="792"/>
                </a:lnTo>
                <a:lnTo>
                  <a:pt x="36" y="788"/>
                </a:lnTo>
                <a:lnTo>
                  <a:pt x="35" y="784"/>
                </a:lnTo>
                <a:lnTo>
                  <a:pt x="37" y="770"/>
                </a:lnTo>
                <a:lnTo>
                  <a:pt x="41" y="765"/>
                </a:lnTo>
                <a:lnTo>
                  <a:pt x="41" y="764"/>
                </a:lnTo>
                <a:lnTo>
                  <a:pt x="49" y="750"/>
                </a:lnTo>
                <a:lnTo>
                  <a:pt x="49" y="748"/>
                </a:lnTo>
                <a:lnTo>
                  <a:pt x="53" y="740"/>
                </a:lnTo>
                <a:lnTo>
                  <a:pt x="49" y="735"/>
                </a:lnTo>
                <a:lnTo>
                  <a:pt x="43" y="735"/>
                </a:lnTo>
                <a:lnTo>
                  <a:pt x="37" y="735"/>
                </a:lnTo>
                <a:lnTo>
                  <a:pt x="30" y="735"/>
                </a:lnTo>
                <a:lnTo>
                  <a:pt x="18" y="732"/>
                </a:lnTo>
                <a:lnTo>
                  <a:pt x="11" y="727"/>
                </a:lnTo>
                <a:lnTo>
                  <a:pt x="8" y="721"/>
                </a:lnTo>
                <a:lnTo>
                  <a:pt x="8" y="714"/>
                </a:lnTo>
                <a:lnTo>
                  <a:pt x="10" y="705"/>
                </a:lnTo>
                <a:lnTo>
                  <a:pt x="14" y="690"/>
                </a:lnTo>
                <a:lnTo>
                  <a:pt x="16" y="680"/>
                </a:lnTo>
                <a:lnTo>
                  <a:pt x="11" y="676"/>
                </a:lnTo>
                <a:lnTo>
                  <a:pt x="7" y="670"/>
                </a:lnTo>
                <a:lnTo>
                  <a:pt x="8" y="662"/>
                </a:lnTo>
                <a:lnTo>
                  <a:pt x="8" y="643"/>
                </a:lnTo>
                <a:lnTo>
                  <a:pt x="23" y="621"/>
                </a:lnTo>
                <a:lnTo>
                  <a:pt x="26" y="613"/>
                </a:lnTo>
                <a:lnTo>
                  <a:pt x="28" y="607"/>
                </a:lnTo>
                <a:lnTo>
                  <a:pt x="22" y="601"/>
                </a:lnTo>
                <a:lnTo>
                  <a:pt x="16" y="601"/>
                </a:lnTo>
                <a:lnTo>
                  <a:pt x="8" y="607"/>
                </a:lnTo>
                <a:lnTo>
                  <a:pt x="5" y="607"/>
                </a:lnTo>
                <a:lnTo>
                  <a:pt x="1" y="605"/>
                </a:lnTo>
                <a:lnTo>
                  <a:pt x="0" y="601"/>
                </a:lnTo>
                <a:lnTo>
                  <a:pt x="5" y="579"/>
                </a:lnTo>
                <a:lnTo>
                  <a:pt x="6" y="574"/>
                </a:lnTo>
                <a:lnTo>
                  <a:pt x="10" y="564"/>
                </a:lnTo>
                <a:lnTo>
                  <a:pt x="14" y="561"/>
                </a:lnTo>
                <a:lnTo>
                  <a:pt x="25" y="549"/>
                </a:lnTo>
                <a:lnTo>
                  <a:pt x="25" y="536"/>
                </a:lnTo>
                <a:lnTo>
                  <a:pt x="17" y="524"/>
                </a:lnTo>
                <a:lnTo>
                  <a:pt x="17" y="519"/>
                </a:lnTo>
                <a:lnTo>
                  <a:pt x="18" y="518"/>
                </a:lnTo>
                <a:lnTo>
                  <a:pt x="22" y="515"/>
                </a:lnTo>
                <a:lnTo>
                  <a:pt x="28" y="517"/>
                </a:lnTo>
                <a:lnTo>
                  <a:pt x="37" y="518"/>
                </a:lnTo>
                <a:lnTo>
                  <a:pt x="44" y="509"/>
                </a:lnTo>
                <a:lnTo>
                  <a:pt x="48" y="490"/>
                </a:lnTo>
                <a:lnTo>
                  <a:pt x="53" y="478"/>
                </a:lnTo>
                <a:lnTo>
                  <a:pt x="55" y="475"/>
                </a:lnTo>
                <a:lnTo>
                  <a:pt x="61" y="472"/>
                </a:lnTo>
                <a:lnTo>
                  <a:pt x="63" y="473"/>
                </a:lnTo>
                <a:lnTo>
                  <a:pt x="69" y="478"/>
                </a:lnTo>
                <a:lnTo>
                  <a:pt x="71" y="479"/>
                </a:lnTo>
                <a:lnTo>
                  <a:pt x="79" y="481"/>
                </a:lnTo>
                <a:lnTo>
                  <a:pt x="86" y="478"/>
                </a:lnTo>
                <a:lnTo>
                  <a:pt x="90" y="475"/>
                </a:lnTo>
                <a:lnTo>
                  <a:pt x="92" y="472"/>
                </a:lnTo>
                <a:lnTo>
                  <a:pt x="89" y="457"/>
                </a:lnTo>
                <a:lnTo>
                  <a:pt x="97" y="445"/>
                </a:lnTo>
                <a:lnTo>
                  <a:pt x="105" y="440"/>
                </a:lnTo>
                <a:lnTo>
                  <a:pt x="108" y="436"/>
                </a:lnTo>
                <a:lnTo>
                  <a:pt x="108" y="426"/>
                </a:lnTo>
                <a:lnTo>
                  <a:pt x="105" y="421"/>
                </a:lnTo>
                <a:lnTo>
                  <a:pt x="103" y="417"/>
                </a:lnTo>
                <a:lnTo>
                  <a:pt x="102" y="414"/>
                </a:lnTo>
                <a:lnTo>
                  <a:pt x="102" y="408"/>
                </a:lnTo>
                <a:lnTo>
                  <a:pt x="97" y="401"/>
                </a:lnTo>
                <a:lnTo>
                  <a:pt x="96" y="399"/>
                </a:lnTo>
                <a:lnTo>
                  <a:pt x="93" y="399"/>
                </a:lnTo>
                <a:lnTo>
                  <a:pt x="86" y="393"/>
                </a:lnTo>
                <a:lnTo>
                  <a:pt x="86" y="386"/>
                </a:lnTo>
                <a:lnTo>
                  <a:pt x="89" y="381"/>
                </a:lnTo>
                <a:lnTo>
                  <a:pt x="92" y="378"/>
                </a:lnTo>
                <a:lnTo>
                  <a:pt x="98" y="380"/>
                </a:lnTo>
                <a:lnTo>
                  <a:pt x="102" y="386"/>
                </a:lnTo>
                <a:lnTo>
                  <a:pt x="105" y="390"/>
                </a:lnTo>
                <a:lnTo>
                  <a:pt x="112" y="390"/>
                </a:lnTo>
                <a:lnTo>
                  <a:pt x="121" y="390"/>
                </a:lnTo>
                <a:lnTo>
                  <a:pt x="130" y="393"/>
                </a:lnTo>
                <a:lnTo>
                  <a:pt x="136" y="392"/>
                </a:lnTo>
                <a:lnTo>
                  <a:pt x="139" y="387"/>
                </a:lnTo>
                <a:lnTo>
                  <a:pt x="139" y="378"/>
                </a:lnTo>
                <a:lnTo>
                  <a:pt x="134" y="372"/>
                </a:lnTo>
                <a:lnTo>
                  <a:pt x="121" y="360"/>
                </a:lnTo>
                <a:lnTo>
                  <a:pt x="118" y="354"/>
                </a:lnTo>
                <a:lnTo>
                  <a:pt x="118" y="349"/>
                </a:lnTo>
                <a:lnTo>
                  <a:pt x="124" y="341"/>
                </a:lnTo>
                <a:lnTo>
                  <a:pt x="128" y="336"/>
                </a:lnTo>
                <a:lnTo>
                  <a:pt x="129" y="335"/>
                </a:lnTo>
                <a:lnTo>
                  <a:pt x="134" y="318"/>
                </a:lnTo>
                <a:lnTo>
                  <a:pt x="134" y="300"/>
                </a:lnTo>
                <a:lnTo>
                  <a:pt x="138" y="288"/>
                </a:lnTo>
                <a:lnTo>
                  <a:pt x="142" y="283"/>
                </a:lnTo>
                <a:lnTo>
                  <a:pt x="145" y="283"/>
                </a:lnTo>
                <a:lnTo>
                  <a:pt x="148" y="291"/>
                </a:lnTo>
                <a:lnTo>
                  <a:pt x="148" y="298"/>
                </a:lnTo>
                <a:lnTo>
                  <a:pt x="153" y="307"/>
                </a:lnTo>
                <a:lnTo>
                  <a:pt x="167" y="310"/>
                </a:lnTo>
                <a:lnTo>
                  <a:pt x="184" y="299"/>
                </a:lnTo>
                <a:lnTo>
                  <a:pt x="196" y="294"/>
                </a:lnTo>
                <a:lnTo>
                  <a:pt x="207" y="294"/>
                </a:lnTo>
                <a:lnTo>
                  <a:pt x="214" y="292"/>
                </a:lnTo>
                <a:lnTo>
                  <a:pt x="225" y="294"/>
                </a:lnTo>
                <a:lnTo>
                  <a:pt x="226" y="295"/>
                </a:lnTo>
                <a:lnTo>
                  <a:pt x="266" y="308"/>
                </a:lnTo>
                <a:lnTo>
                  <a:pt x="267" y="310"/>
                </a:lnTo>
                <a:lnTo>
                  <a:pt x="281" y="310"/>
                </a:lnTo>
                <a:lnTo>
                  <a:pt x="287" y="308"/>
                </a:lnTo>
                <a:lnTo>
                  <a:pt x="291" y="307"/>
                </a:lnTo>
                <a:lnTo>
                  <a:pt x="293" y="304"/>
                </a:lnTo>
                <a:lnTo>
                  <a:pt x="301" y="283"/>
                </a:lnTo>
                <a:lnTo>
                  <a:pt x="303" y="281"/>
                </a:lnTo>
                <a:lnTo>
                  <a:pt x="318" y="280"/>
                </a:lnTo>
                <a:lnTo>
                  <a:pt x="324" y="274"/>
                </a:lnTo>
                <a:lnTo>
                  <a:pt x="325" y="269"/>
                </a:lnTo>
                <a:lnTo>
                  <a:pt x="326" y="267"/>
                </a:lnTo>
                <a:lnTo>
                  <a:pt x="322" y="257"/>
                </a:lnTo>
                <a:lnTo>
                  <a:pt x="316" y="241"/>
                </a:lnTo>
                <a:lnTo>
                  <a:pt x="309" y="222"/>
                </a:lnTo>
                <a:lnTo>
                  <a:pt x="299" y="210"/>
                </a:lnTo>
                <a:lnTo>
                  <a:pt x="294" y="201"/>
                </a:lnTo>
                <a:lnTo>
                  <a:pt x="294" y="197"/>
                </a:lnTo>
                <a:lnTo>
                  <a:pt x="299" y="191"/>
                </a:lnTo>
                <a:lnTo>
                  <a:pt x="311" y="191"/>
                </a:lnTo>
                <a:lnTo>
                  <a:pt x="315" y="185"/>
                </a:lnTo>
                <a:lnTo>
                  <a:pt x="315" y="178"/>
                </a:lnTo>
                <a:lnTo>
                  <a:pt x="316" y="165"/>
                </a:lnTo>
                <a:lnTo>
                  <a:pt x="321" y="155"/>
                </a:lnTo>
                <a:lnTo>
                  <a:pt x="325" y="149"/>
                </a:lnTo>
                <a:lnTo>
                  <a:pt x="329" y="148"/>
                </a:lnTo>
                <a:lnTo>
                  <a:pt x="332" y="151"/>
                </a:lnTo>
                <a:lnTo>
                  <a:pt x="336" y="164"/>
                </a:lnTo>
                <a:lnTo>
                  <a:pt x="342" y="164"/>
                </a:lnTo>
                <a:lnTo>
                  <a:pt x="347" y="160"/>
                </a:lnTo>
                <a:lnTo>
                  <a:pt x="347" y="143"/>
                </a:lnTo>
                <a:lnTo>
                  <a:pt x="349" y="136"/>
                </a:lnTo>
                <a:lnTo>
                  <a:pt x="354" y="131"/>
                </a:lnTo>
                <a:lnTo>
                  <a:pt x="360" y="130"/>
                </a:lnTo>
                <a:lnTo>
                  <a:pt x="365" y="122"/>
                </a:lnTo>
                <a:lnTo>
                  <a:pt x="365" y="121"/>
                </a:lnTo>
                <a:lnTo>
                  <a:pt x="365" y="118"/>
                </a:lnTo>
                <a:lnTo>
                  <a:pt x="368" y="115"/>
                </a:lnTo>
                <a:lnTo>
                  <a:pt x="378" y="105"/>
                </a:lnTo>
                <a:lnTo>
                  <a:pt x="390" y="103"/>
                </a:lnTo>
                <a:lnTo>
                  <a:pt x="392" y="100"/>
                </a:lnTo>
                <a:lnTo>
                  <a:pt x="392" y="98"/>
                </a:lnTo>
                <a:lnTo>
                  <a:pt x="392" y="93"/>
                </a:lnTo>
                <a:lnTo>
                  <a:pt x="395" y="87"/>
                </a:lnTo>
                <a:lnTo>
                  <a:pt x="403" y="81"/>
                </a:lnTo>
                <a:lnTo>
                  <a:pt x="409" y="75"/>
                </a:lnTo>
                <a:lnTo>
                  <a:pt x="411" y="75"/>
                </a:lnTo>
                <a:lnTo>
                  <a:pt x="413" y="74"/>
                </a:lnTo>
                <a:lnTo>
                  <a:pt x="414" y="69"/>
                </a:lnTo>
                <a:lnTo>
                  <a:pt x="416" y="55"/>
                </a:lnTo>
                <a:lnTo>
                  <a:pt x="410" y="38"/>
                </a:lnTo>
                <a:lnTo>
                  <a:pt x="409" y="31"/>
                </a:lnTo>
                <a:lnTo>
                  <a:pt x="415" y="25"/>
                </a:lnTo>
                <a:lnTo>
                  <a:pt x="423" y="20"/>
                </a:lnTo>
                <a:lnTo>
                  <a:pt x="431" y="8"/>
                </a:lnTo>
                <a:lnTo>
                  <a:pt x="438" y="0"/>
                </a:lnTo>
                <a:lnTo>
                  <a:pt x="464" y="56"/>
                </a:lnTo>
                <a:lnTo>
                  <a:pt x="468" y="54"/>
                </a:lnTo>
                <a:lnTo>
                  <a:pt x="446" y="74"/>
                </a:lnTo>
                <a:lnTo>
                  <a:pt x="478" y="112"/>
                </a:lnTo>
                <a:lnTo>
                  <a:pt x="515" y="131"/>
                </a:lnTo>
                <a:lnTo>
                  <a:pt x="563" y="210"/>
                </a:lnTo>
                <a:lnTo>
                  <a:pt x="564" y="212"/>
                </a:lnTo>
                <a:lnTo>
                  <a:pt x="527" y="215"/>
                </a:lnTo>
                <a:lnTo>
                  <a:pt x="513" y="256"/>
                </a:lnTo>
                <a:lnTo>
                  <a:pt x="512" y="261"/>
                </a:lnTo>
                <a:lnTo>
                  <a:pt x="495" y="273"/>
                </a:lnTo>
                <a:lnTo>
                  <a:pt x="464" y="268"/>
                </a:lnTo>
                <a:lnTo>
                  <a:pt x="414" y="275"/>
                </a:lnTo>
                <a:lnTo>
                  <a:pt x="368" y="300"/>
                </a:lnTo>
                <a:lnTo>
                  <a:pt x="367" y="342"/>
                </a:lnTo>
                <a:lnTo>
                  <a:pt x="380" y="343"/>
                </a:lnTo>
                <a:lnTo>
                  <a:pt x="386" y="381"/>
                </a:lnTo>
                <a:lnTo>
                  <a:pt x="364" y="385"/>
                </a:lnTo>
                <a:lnTo>
                  <a:pt x="335" y="391"/>
                </a:lnTo>
                <a:lnTo>
                  <a:pt x="305" y="411"/>
                </a:lnTo>
                <a:lnTo>
                  <a:pt x="281" y="401"/>
                </a:lnTo>
                <a:lnTo>
                  <a:pt x="255" y="448"/>
                </a:lnTo>
                <a:lnTo>
                  <a:pt x="255" y="450"/>
                </a:lnTo>
                <a:lnTo>
                  <a:pt x="271" y="488"/>
                </a:lnTo>
                <a:lnTo>
                  <a:pt x="282" y="534"/>
                </a:lnTo>
                <a:lnTo>
                  <a:pt x="281" y="536"/>
                </a:lnTo>
                <a:lnTo>
                  <a:pt x="262" y="557"/>
                </a:lnTo>
                <a:lnTo>
                  <a:pt x="249" y="572"/>
                </a:lnTo>
                <a:lnTo>
                  <a:pt x="248" y="577"/>
                </a:lnTo>
                <a:lnTo>
                  <a:pt x="231" y="625"/>
                </a:lnTo>
                <a:lnTo>
                  <a:pt x="201" y="621"/>
                </a:lnTo>
                <a:lnTo>
                  <a:pt x="195" y="637"/>
                </a:lnTo>
                <a:lnTo>
                  <a:pt x="159" y="629"/>
                </a:lnTo>
                <a:lnTo>
                  <a:pt x="160" y="615"/>
                </a:lnTo>
                <a:lnTo>
                  <a:pt x="134" y="611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470" name="Freeform 62"/>
          <p:cNvSpPr>
            <a:spLocks/>
          </p:cNvSpPr>
          <p:nvPr/>
        </p:nvSpPr>
        <p:spPr bwMode="auto">
          <a:xfrm>
            <a:off x="2513013" y="4008438"/>
            <a:ext cx="168275" cy="95250"/>
          </a:xfrm>
          <a:custGeom>
            <a:avLst/>
            <a:gdLst>
              <a:gd name="T0" fmla="*/ 0 w 80"/>
              <a:gd name="T1" fmla="*/ 2147483647 h 79"/>
              <a:gd name="T2" fmla="*/ 0 w 80"/>
              <a:gd name="T3" fmla="*/ 2147483647 h 79"/>
              <a:gd name="T4" fmla="*/ 2147483647 w 80"/>
              <a:gd name="T5" fmla="*/ 2147483647 h 79"/>
              <a:gd name="T6" fmla="*/ 2147483647 w 80"/>
              <a:gd name="T7" fmla="*/ 2147483647 h 79"/>
              <a:gd name="T8" fmla="*/ 2147483647 w 80"/>
              <a:gd name="T9" fmla="*/ 2147483647 h 79"/>
              <a:gd name="T10" fmla="*/ 2147483647 w 80"/>
              <a:gd name="T11" fmla="*/ 2147483647 h 79"/>
              <a:gd name="T12" fmla="*/ 2147483647 w 80"/>
              <a:gd name="T13" fmla="*/ 0 h 79"/>
              <a:gd name="T14" fmla="*/ 2147483647 w 80"/>
              <a:gd name="T15" fmla="*/ 2147483647 h 79"/>
              <a:gd name="T16" fmla="*/ 2147483647 w 80"/>
              <a:gd name="T17" fmla="*/ 2147483647 h 79"/>
              <a:gd name="T18" fmla="*/ 2147483647 w 80"/>
              <a:gd name="T19" fmla="*/ 2147483647 h 79"/>
              <a:gd name="T20" fmla="*/ 2147483647 w 80"/>
              <a:gd name="T21" fmla="*/ 2147483647 h 79"/>
              <a:gd name="T22" fmla="*/ 2147483647 w 80"/>
              <a:gd name="T23" fmla="*/ 2147483647 h 79"/>
              <a:gd name="T24" fmla="*/ 2147483647 w 80"/>
              <a:gd name="T25" fmla="*/ 2147483647 h 79"/>
              <a:gd name="T26" fmla="*/ 2147483647 w 80"/>
              <a:gd name="T27" fmla="*/ 2147483647 h 79"/>
              <a:gd name="T28" fmla="*/ 2147483647 w 80"/>
              <a:gd name="T29" fmla="*/ 2147483647 h 79"/>
              <a:gd name="T30" fmla="*/ 2147483647 w 80"/>
              <a:gd name="T31" fmla="*/ 2147483647 h 79"/>
              <a:gd name="T32" fmla="*/ 2147483647 w 80"/>
              <a:gd name="T33" fmla="*/ 2147483647 h 79"/>
              <a:gd name="T34" fmla="*/ 2147483647 w 80"/>
              <a:gd name="T35" fmla="*/ 2147483647 h 79"/>
              <a:gd name="T36" fmla="*/ 2147483647 w 80"/>
              <a:gd name="T37" fmla="*/ 2147483647 h 79"/>
              <a:gd name="T38" fmla="*/ 2147483647 w 80"/>
              <a:gd name="T39" fmla="*/ 2147483647 h 79"/>
              <a:gd name="T40" fmla="*/ 2147483647 w 80"/>
              <a:gd name="T41" fmla="*/ 2147483647 h 79"/>
              <a:gd name="T42" fmla="*/ 2147483647 w 80"/>
              <a:gd name="T43" fmla="*/ 2147483647 h 79"/>
              <a:gd name="T44" fmla="*/ 2147483647 w 80"/>
              <a:gd name="T45" fmla="*/ 2147483647 h 79"/>
              <a:gd name="T46" fmla="*/ 2147483647 w 80"/>
              <a:gd name="T47" fmla="*/ 2147483647 h 79"/>
              <a:gd name="T48" fmla="*/ 2147483647 w 80"/>
              <a:gd name="T49" fmla="*/ 2147483647 h 79"/>
              <a:gd name="T50" fmla="*/ 2147483647 w 80"/>
              <a:gd name="T51" fmla="*/ 2147483647 h 79"/>
              <a:gd name="T52" fmla="*/ 2147483647 w 80"/>
              <a:gd name="T53" fmla="*/ 2147483647 h 79"/>
              <a:gd name="T54" fmla="*/ 2147483647 w 80"/>
              <a:gd name="T55" fmla="*/ 2147483647 h 79"/>
              <a:gd name="T56" fmla="*/ 2147483647 w 80"/>
              <a:gd name="T57" fmla="*/ 2147483647 h 79"/>
              <a:gd name="T58" fmla="*/ 2147483647 w 80"/>
              <a:gd name="T59" fmla="*/ 2147483647 h 79"/>
              <a:gd name="T60" fmla="*/ 2147483647 w 80"/>
              <a:gd name="T61" fmla="*/ 2147483647 h 79"/>
              <a:gd name="T62" fmla="*/ 2147483647 w 80"/>
              <a:gd name="T63" fmla="*/ 2147483647 h 79"/>
              <a:gd name="T64" fmla="*/ 2147483647 w 80"/>
              <a:gd name="T65" fmla="*/ 2147483647 h 79"/>
              <a:gd name="T66" fmla="*/ 2147483647 w 80"/>
              <a:gd name="T67" fmla="*/ 2147483647 h 79"/>
              <a:gd name="T68" fmla="*/ 0 w 80"/>
              <a:gd name="T69" fmla="*/ 2147483647 h 79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80"/>
              <a:gd name="T106" fmla="*/ 0 h 79"/>
              <a:gd name="T107" fmla="*/ 80 w 80"/>
              <a:gd name="T108" fmla="*/ 79 h 79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80" h="79">
                <a:moveTo>
                  <a:pt x="0" y="16"/>
                </a:moveTo>
                <a:lnTo>
                  <a:pt x="0" y="11"/>
                </a:lnTo>
                <a:lnTo>
                  <a:pt x="4" y="5"/>
                </a:lnTo>
                <a:lnTo>
                  <a:pt x="8" y="5"/>
                </a:lnTo>
                <a:lnTo>
                  <a:pt x="17" y="15"/>
                </a:lnTo>
                <a:lnTo>
                  <a:pt x="25" y="5"/>
                </a:lnTo>
                <a:lnTo>
                  <a:pt x="30" y="0"/>
                </a:lnTo>
                <a:lnTo>
                  <a:pt x="35" y="3"/>
                </a:lnTo>
                <a:lnTo>
                  <a:pt x="41" y="10"/>
                </a:lnTo>
                <a:lnTo>
                  <a:pt x="41" y="19"/>
                </a:lnTo>
                <a:lnTo>
                  <a:pt x="36" y="24"/>
                </a:lnTo>
                <a:lnTo>
                  <a:pt x="31" y="30"/>
                </a:lnTo>
                <a:lnTo>
                  <a:pt x="33" y="34"/>
                </a:lnTo>
                <a:lnTo>
                  <a:pt x="36" y="37"/>
                </a:lnTo>
                <a:lnTo>
                  <a:pt x="48" y="39"/>
                </a:lnTo>
                <a:lnTo>
                  <a:pt x="53" y="37"/>
                </a:lnTo>
                <a:lnTo>
                  <a:pt x="60" y="27"/>
                </a:lnTo>
                <a:lnTo>
                  <a:pt x="64" y="25"/>
                </a:lnTo>
                <a:lnTo>
                  <a:pt x="71" y="29"/>
                </a:lnTo>
                <a:lnTo>
                  <a:pt x="74" y="34"/>
                </a:lnTo>
                <a:lnTo>
                  <a:pt x="80" y="47"/>
                </a:lnTo>
                <a:lnTo>
                  <a:pt x="80" y="59"/>
                </a:lnTo>
                <a:lnTo>
                  <a:pt x="78" y="65"/>
                </a:lnTo>
                <a:lnTo>
                  <a:pt x="76" y="67"/>
                </a:lnTo>
                <a:lnTo>
                  <a:pt x="67" y="66"/>
                </a:lnTo>
                <a:lnTo>
                  <a:pt x="58" y="64"/>
                </a:lnTo>
                <a:lnTo>
                  <a:pt x="53" y="67"/>
                </a:lnTo>
                <a:lnTo>
                  <a:pt x="47" y="79"/>
                </a:lnTo>
                <a:lnTo>
                  <a:pt x="35" y="77"/>
                </a:lnTo>
                <a:lnTo>
                  <a:pt x="27" y="67"/>
                </a:lnTo>
                <a:lnTo>
                  <a:pt x="21" y="66"/>
                </a:lnTo>
                <a:lnTo>
                  <a:pt x="17" y="66"/>
                </a:lnTo>
                <a:lnTo>
                  <a:pt x="12" y="62"/>
                </a:lnTo>
                <a:lnTo>
                  <a:pt x="5" y="43"/>
                </a:lnTo>
                <a:lnTo>
                  <a:pt x="0" y="16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471" name="Freeform 63"/>
          <p:cNvSpPr>
            <a:spLocks/>
          </p:cNvSpPr>
          <p:nvPr/>
        </p:nvSpPr>
        <p:spPr bwMode="auto">
          <a:xfrm>
            <a:off x="2938463" y="4017963"/>
            <a:ext cx="123825" cy="36512"/>
          </a:xfrm>
          <a:custGeom>
            <a:avLst/>
            <a:gdLst>
              <a:gd name="T0" fmla="*/ 2147483647 w 58"/>
              <a:gd name="T1" fmla="*/ 2147483647 h 32"/>
              <a:gd name="T2" fmla="*/ 2147483647 w 58"/>
              <a:gd name="T3" fmla="*/ 2147483647 h 32"/>
              <a:gd name="T4" fmla="*/ 2147483647 w 58"/>
              <a:gd name="T5" fmla="*/ 2147483647 h 32"/>
              <a:gd name="T6" fmla="*/ 2147483647 w 58"/>
              <a:gd name="T7" fmla="*/ 2147483647 h 32"/>
              <a:gd name="T8" fmla="*/ 2147483647 w 58"/>
              <a:gd name="T9" fmla="*/ 2147483647 h 32"/>
              <a:gd name="T10" fmla="*/ 0 w 58"/>
              <a:gd name="T11" fmla="*/ 2147483647 h 32"/>
              <a:gd name="T12" fmla="*/ 2147483647 w 58"/>
              <a:gd name="T13" fmla="*/ 2147483647 h 32"/>
              <a:gd name="T14" fmla="*/ 2147483647 w 58"/>
              <a:gd name="T15" fmla="*/ 0 h 32"/>
              <a:gd name="T16" fmla="*/ 2147483647 w 58"/>
              <a:gd name="T17" fmla="*/ 0 h 32"/>
              <a:gd name="T18" fmla="*/ 2147483647 w 58"/>
              <a:gd name="T19" fmla="*/ 2147483647 h 32"/>
              <a:gd name="T20" fmla="*/ 2147483647 w 58"/>
              <a:gd name="T21" fmla="*/ 2147483647 h 32"/>
              <a:gd name="T22" fmla="*/ 2147483647 w 58"/>
              <a:gd name="T23" fmla="*/ 2147483647 h 32"/>
              <a:gd name="T24" fmla="*/ 2147483647 w 58"/>
              <a:gd name="T25" fmla="*/ 2147483647 h 32"/>
              <a:gd name="T26" fmla="*/ 2147483647 w 58"/>
              <a:gd name="T27" fmla="*/ 2147483647 h 32"/>
              <a:gd name="T28" fmla="*/ 2147483647 w 58"/>
              <a:gd name="T29" fmla="*/ 2147483647 h 32"/>
              <a:gd name="T30" fmla="*/ 2147483647 w 58"/>
              <a:gd name="T31" fmla="*/ 2147483647 h 32"/>
              <a:gd name="T32" fmla="*/ 2147483647 w 58"/>
              <a:gd name="T33" fmla="*/ 2147483647 h 32"/>
              <a:gd name="T34" fmla="*/ 2147483647 w 58"/>
              <a:gd name="T35" fmla="*/ 2147483647 h 32"/>
              <a:gd name="T36" fmla="*/ 2147483647 w 58"/>
              <a:gd name="T37" fmla="*/ 2147483647 h 32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58"/>
              <a:gd name="T58" fmla="*/ 0 h 32"/>
              <a:gd name="T59" fmla="*/ 58 w 58"/>
              <a:gd name="T60" fmla="*/ 32 h 32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58" h="32">
                <a:moveTo>
                  <a:pt x="30" y="30"/>
                </a:moveTo>
                <a:lnTo>
                  <a:pt x="27" y="28"/>
                </a:lnTo>
                <a:lnTo>
                  <a:pt x="21" y="26"/>
                </a:lnTo>
                <a:lnTo>
                  <a:pt x="10" y="24"/>
                </a:lnTo>
                <a:lnTo>
                  <a:pt x="3" y="21"/>
                </a:lnTo>
                <a:lnTo>
                  <a:pt x="0" y="14"/>
                </a:lnTo>
                <a:lnTo>
                  <a:pt x="6" y="8"/>
                </a:lnTo>
                <a:lnTo>
                  <a:pt x="20" y="0"/>
                </a:lnTo>
                <a:lnTo>
                  <a:pt x="28" y="0"/>
                </a:lnTo>
                <a:lnTo>
                  <a:pt x="37" y="5"/>
                </a:lnTo>
                <a:lnTo>
                  <a:pt x="43" y="8"/>
                </a:lnTo>
                <a:lnTo>
                  <a:pt x="54" y="2"/>
                </a:lnTo>
                <a:lnTo>
                  <a:pt x="58" y="3"/>
                </a:lnTo>
                <a:lnTo>
                  <a:pt x="58" y="16"/>
                </a:lnTo>
                <a:lnTo>
                  <a:pt x="54" y="24"/>
                </a:lnTo>
                <a:lnTo>
                  <a:pt x="48" y="32"/>
                </a:lnTo>
                <a:lnTo>
                  <a:pt x="43" y="32"/>
                </a:lnTo>
                <a:lnTo>
                  <a:pt x="34" y="30"/>
                </a:lnTo>
                <a:lnTo>
                  <a:pt x="30" y="3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472" name="Freeform 64"/>
          <p:cNvSpPr>
            <a:spLocks/>
          </p:cNvSpPr>
          <p:nvPr/>
        </p:nvSpPr>
        <p:spPr bwMode="auto">
          <a:xfrm>
            <a:off x="2601913" y="3978275"/>
            <a:ext cx="71437" cy="31750"/>
          </a:xfrm>
          <a:custGeom>
            <a:avLst/>
            <a:gdLst>
              <a:gd name="T0" fmla="*/ 0 w 33"/>
              <a:gd name="T1" fmla="*/ 2147483647 h 27"/>
              <a:gd name="T2" fmla="*/ 2147483647 w 33"/>
              <a:gd name="T3" fmla="*/ 2147483647 h 27"/>
              <a:gd name="T4" fmla="*/ 2147483647 w 33"/>
              <a:gd name="T5" fmla="*/ 1626175156 h 27"/>
              <a:gd name="T6" fmla="*/ 2147483647 w 33"/>
              <a:gd name="T7" fmla="*/ 0 h 27"/>
              <a:gd name="T8" fmla="*/ 2147483647 w 33"/>
              <a:gd name="T9" fmla="*/ 2147483647 h 27"/>
              <a:gd name="T10" fmla="*/ 2147483647 w 33"/>
              <a:gd name="T11" fmla="*/ 2147483647 h 27"/>
              <a:gd name="T12" fmla="*/ 2147483647 w 33"/>
              <a:gd name="T13" fmla="*/ 2147483647 h 27"/>
              <a:gd name="T14" fmla="*/ 2147483647 w 33"/>
              <a:gd name="T15" fmla="*/ 2147483647 h 27"/>
              <a:gd name="T16" fmla="*/ 2147483647 w 33"/>
              <a:gd name="T17" fmla="*/ 2147483647 h 27"/>
              <a:gd name="T18" fmla="*/ 0 w 33"/>
              <a:gd name="T19" fmla="*/ 2147483647 h 27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33"/>
              <a:gd name="T31" fmla="*/ 0 h 27"/>
              <a:gd name="T32" fmla="*/ 33 w 33"/>
              <a:gd name="T33" fmla="*/ 27 h 27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33" h="27">
                <a:moveTo>
                  <a:pt x="0" y="12"/>
                </a:moveTo>
                <a:lnTo>
                  <a:pt x="5" y="7"/>
                </a:lnTo>
                <a:lnTo>
                  <a:pt x="18" y="1"/>
                </a:lnTo>
                <a:lnTo>
                  <a:pt x="28" y="0"/>
                </a:lnTo>
                <a:lnTo>
                  <a:pt x="30" y="5"/>
                </a:lnTo>
                <a:lnTo>
                  <a:pt x="33" y="12"/>
                </a:lnTo>
                <a:lnTo>
                  <a:pt x="27" y="23"/>
                </a:lnTo>
                <a:lnTo>
                  <a:pt x="22" y="27"/>
                </a:lnTo>
                <a:lnTo>
                  <a:pt x="9" y="26"/>
                </a:lnTo>
                <a:lnTo>
                  <a:pt x="0" y="12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473" name="Freeform 65"/>
          <p:cNvSpPr>
            <a:spLocks/>
          </p:cNvSpPr>
          <p:nvPr/>
        </p:nvSpPr>
        <p:spPr bwMode="auto">
          <a:xfrm>
            <a:off x="2922588" y="3983038"/>
            <a:ext cx="80962" cy="33337"/>
          </a:xfrm>
          <a:custGeom>
            <a:avLst/>
            <a:gdLst>
              <a:gd name="T0" fmla="*/ 0 w 38"/>
              <a:gd name="T1" fmla="*/ 2147483647 h 28"/>
              <a:gd name="T2" fmla="*/ 0 w 38"/>
              <a:gd name="T3" fmla="*/ 2147483647 h 28"/>
              <a:gd name="T4" fmla="*/ 2147483647 w 38"/>
              <a:gd name="T5" fmla="*/ 2147483647 h 28"/>
              <a:gd name="T6" fmla="*/ 2147483647 w 38"/>
              <a:gd name="T7" fmla="*/ 2147483647 h 28"/>
              <a:gd name="T8" fmla="*/ 2147483647 w 38"/>
              <a:gd name="T9" fmla="*/ 0 h 28"/>
              <a:gd name="T10" fmla="*/ 2147483647 w 38"/>
              <a:gd name="T11" fmla="*/ 2147483647 h 28"/>
              <a:gd name="T12" fmla="*/ 2147483647 w 38"/>
              <a:gd name="T13" fmla="*/ 2147483647 h 28"/>
              <a:gd name="T14" fmla="*/ 2147483647 w 38"/>
              <a:gd name="T15" fmla="*/ 2147483647 h 28"/>
              <a:gd name="T16" fmla="*/ 2147483647 w 38"/>
              <a:gd name="T17" fmla="*/ 2147483647 h 28"/>
              <a:gd name="T18" fmla="*/ 2147483647 w 38"/>
              <a:gd name="T19" fmla="*/ 2147483647 h 28"/>
              <a:gd name="T20" fmla="*/ 2147483647 w 38"/>
              <a:gd name="T21" fmla="*/ 2147483647 h 28"/>
              <a:gd name="T22" fmla="*/ 2147483647 w 38"/>
              <a:gd name="T23" fmla="*/ 2147483647 h 28"/>
              <a:gd name="T24" fmla="*/ 2147483647 w 38"/>
              <a:gd name="T25" fmla="*/ 2147483647 h 28"/>
              <a:gd name="T26" fmla="*/ 0 w 38"/>
              <a:gd name="T27" fmla="*/ 2147483647 h 28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38"/>
              <a:gd name="T43" fmla="*/ 0 h 28"/>
              <a:gd name="T44" fmla="*/ 38 w 38"/>
              <a:gd name="T45" fmla="*/ 28 h 28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38" h="28">
                <a:moveTo>
                  <a:pt x="0" y="25"/>
                </a:moveTo>
                <a:lnTo>
                  <a:pt x="0" y="22"/>
                </a:lnTo>
                <a:lnTo>
                  <a:pt x="6" y="13"/>
                </a:lnTo>
                <a:lnTo>
                  <a:pt x="16" y="3"/>
                </a:lnTo>
                <a:lnTo>
                  <a:pt x="30" y="0"/>
                </a:lnTo>
                <a:lnTo>
                  <a:pt x="35" y="2"/>
                </a:lnTo>
                <a:lnTo>
                  <a:pt x="38" y="7"/>
                </a:lnTo>
                <a:lnTo>
                  <a:pt x="37" y="13"/>
                </a:lnTo>
                <a:lnTo>
                  <a:pt x="35" y="16"/>
                </a:lnTo>
                <a:lnTo>
                  <a:pt x="19" y="19"/>
                </a:lnTo>
                <a:lnTo>
                  <a:pt x="11" y="25"/>
                </a:lnTo>
                <a:lnTo>
                  <a:pt x="7" y="28"/>
                </a:lnTo>
                <a:lnTo>
                  <a:pt x="1" y="28"/>
                </a:lnTo>
                <a:lnTo>
                  <a:pt x="0" y="25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474" name="Freeform 66"/>
          <p:cNvSpPr>
            <a:spLocks/>
          </p:cNvSpPr>
          <p:nvPr/>
        </p:nvSpPr>
        <p:spPr bwMode="auto">
          <a:xfrm>
            <a:off x="2778125" y="4014788"/>
            <a:ext cx="68263" cy="38100"/>
          </a:xfrm>
          <a:custGeom>
            <a:avLst/>
            <a:gdLst>
              <a:gd name="T0" fmla="*/ 0 w 32"/>
              <a:gd name="T1" fmla="*/ 2147483647 h 32"/>
              <a:gd name="T2" fmla="*/ 2147483647 w 32"/>
              <a:gd name="T3" fmla="*/ 2147483647 h 32"/>
              <a:gd name="T4" fmla="*/ 2147483647 w 32"/>
              <a:gd name="T5" fmla="*/ 2147483647 h 32"/>
              <a:gd name="T6" fmla="*/ 2147483647 w 32"/>
              <a:gd name="T7" fmla="*/ 0 h 32"/>
              <a:gd name="T8" fmla="*/ 2147483647 w 32"/>
              <a:gd name="T9" fmla="*/ 1688346521 h 32"/>
              <a:gd name="T10" fmla="*/ 2147483647 w 32"/>
              <a:gd name="T11" fmla="*/ 2147483647 h 32"/>
              <a:gd name="T12" fmla="*/ 2147483647 w 32"/>
              <a:gd name="T13" fmla="*/ 2147483647 h 32"/>
              <a:gd name="T14" fmla="*/ 2147483647 w 32"/>
              <a:gd name="T15" fmla="*/ 2147483647 h 32"/>
              <a:gd name="T16" fmla="*/ 2147483647 w 32"/>
              <a:gd name="T17" fmla="*/ 2147483647 h 32"/>
              <a:gd name="T18" fmla="*/ 2147483647 w 32"/>
              <a:gd name="T19" fmla="*/ 2147483647 h 32"/>
              <a:gd name="T20" fmla="*/ 2147483647 w 32"/>
              <a:gd name="T21" fmla="*/ 2147483647 h 32"/>
              <a:gd name="T22" fmla="*/ 2147483647 w 32"/>
              <a:gd name="T23" fmla="*/ 2147483647 h 32"/>
              <a:gd name="T24" fmla="*/ 2147483647 w 32"/>
              <a:gd name="T25" fmla="*/ 2147483647 h 32"/>
              <a:gd name="T26" fmla="*/ 2147483647 w 32"/>
              <a:gd name="T27" fmla="*/ 2147483647 h 32"/>
              <a:gd name="T28" fmla="*/ 0 w 32"/>
              <a:gd name="T29" fmla="*/ 2147483647 h 32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32"/>
              <a:gd name="T46" fmla="*/ 0 h 32"/>
              <a:gd name="T47" fmla="*/ 32 w 32"/>
              <a:gd name="T48" fmla="*/ 32 h 32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32" h="32">
                <a:moveTo>
                  <a:pt x="0" y="29"/>
                </a:moveTo>
                <a:lnTo>
                  <a:pt x="1" y="14"/>
                </a:lnTo>
                <a:lnTo>
                  <a:pt x="8" y="2"/>
                </a:lnTo>
                <a:lnTo>
                  <a:pt x="12" y="0"/>
                </a:lnTo>
                <a:lnTo>
                  <a:pt x="18" y="1"/>
                </a:lnTo>
                <a:lnTo>
                  <a:pt x="27" y="10"/>
                </a:lnTo>
                <a:lnTo>
                  <a:pt x="32" y="17"/>
                </a:lnTo>
                <a:lnTo>
                  <a:pt x="29" y="25"/>
                </a:lnTo>
                <a:lnTo>
                  <a:pt x="25" y="25"/>
                </a:lnTo>
                <a:lnTo>
                  <a:pt x="21" y="23"/>
                </a:lnTo>
                <a:lnTo>
                  <a:pt x="14" y="17"/>
                </a:lnTo>
                <a:lnTo>
                  <a:pt x="11" y="23"/>
                </a:lnTo>
                <a:lnTo>
                  <a:pt x="8" y="31"/>
                </a:lnTo>
                <a:lnTo>
                  <a:pt x="3" y="32"/>
                </a:lnTo>
                <a:lnTo>
                  <a:pt x="0" y="29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475" name="Freeform 67"/>
          <p:cNvSpPr>
            <a:spLocks/>
          </p:cNvSpPr>
          <p:nvPr/>
        </p:nvSpPr>
        <p:spPr bwMode="auto">
          <a:xfrm>
            <a:off x="2505075" y="4184650"/>
            <a:ext cx="42863" cy="39688"/>
          </a:xfrm>
          <a:custGeom>
            <a:avLst/>
            <a:gdLst>
              <a:gd name="T0" fmla="*/ 0 w 20"/>
              <a:gd name="T1" fmla="*/ 2147483647 h 34"/>
              <a:gd name="T2" fmla="*/ 2147483647 w 20"/>
              <a:gd name="T3" fmla="*/ 2147483647 h 34"/>
              <a:gd name="T4" fmla="*/ 2147483647 w 20"/>
              <a:gd name="T5" fmla="*/ 2147483647 h 34"/>
              <a:gd name="T6" fmla="*/ 2147483647 w 20"/>
              <a:gd name="T7" fmla="*/ 0 h 34"/>
              <a:gd name="T8" fmla="*/ 2147483647 w 20"/>
              <a:gd name="T9" fmla="*/ 0 h 34"/>
              <a:gd name="T10" fmla="*/ 2147483647 w 20"/>
              <a:gd name="T11" fmla="*/ 2147483647 h 34"/>
              <a:gd name="T12" fmla="*/ 2147483647 w 20"/>
              <a:gd name="T13" fmla="*/ 2147483647 h 34"/>
              <a:gd name="T14" fmla="*/ 2147483647 w 20"/>
              <a:gd name="T15" fmla="*/ 2147483647 h 34"/>
              <a:gd name="T16" fmla="*/ 2147483647 w 20"/>
              <a:gd name="T17" fmla="*/ 2147483647 h 34"/>
              <a:gd name="T18" fmla="*/ 2147483647 w 20"/>
              <a:gd name="T19" fmla="*/ 2147483647 h 34"/>
              <a:gd name="T20" fmla="*/ 2147483647 w 20"/>
              <a:gd name="T21" fmla="*/ 2147483647 h 34"/>
              <a:gd name="T22" fmla="*/ 2147483647 w 20"/>
              <a:gd name="T23" fmla="*/ 2147483647 h 34"/>
              <a:gd name="T24" fmla="*/ 0 w 20"/>
              <a:gd name="T25" fmla="*/ 2147483647 h 34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0"/>
              <a:gd name="T40" fmla="*/ 0 h 34"/>
              <a:gd name="T41" fmla="*/ 20 w 20"/>
              <a:gd name="T42" fmla="*/ 34 h 34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0" h="34">
                <a:moveTo>
                  <a:pt x="0" y="22"/>
                </a:moveTo>
                <a:lnTo>
                  <a:pt x="1" y="9"/>
                </a:lnTo>
                <a:lnTo>
                  <a:pt x="3" y="3"/>
                </a:lnTo>
                <a:lnTo>
                  <a:pt x="7" y="0"/>
                </a:lnTo>
                <a:lnTo>
                  <a:pt x="13" y="0"/>
                </a:lnTo>
                <a:lnTo>
                  <a:pt x="18" y="5"/>
                </a:lnTo>
                <a:lnTo>
                  <a:pt x="20" y="9"/>
                </a:lnTo>
                <a:lnTo>
                  <a:pt x="20" y="25"/>
                </a:lnTo>
                <a:lnTo>
                  <a:pt x="17" y="34"/>
                </a:lnTo>
                <a:lnTo>
                  <a:pt x="9" y="33"/>
                </a:lnTo>
                <a:lnTo>
                  <a:pt x="3" y="28"/>
                </a:lnTo>
                <a:lnTo>
                  <a:pt x="1" y="23"/>
                </a:lnTo>
                <a:lnTo>
                  <a:pt x="0" y="22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476" name="Freeform 68"/>
          <p:cNvSpPr>
            <a:spLocks/>
          </p:cNvSpPr>
          <p:nvPr/>
        </p:nvSpPr>
        <p:spPr bwMode="auto">
          <a:xfrm>
            <a:off x="3248025" y="3730625"/>
            <a:ext cx="39688" cy="44450"/>
          </a:xfrm>
          <a:custGeom>
            <a:avLst/>
            <a:gdLst>
              <a:gd name="T0" fmla="*/ 0 w 19"/>
              <a:gd name="T1" fmla="*/ 2147483647 h 38"/>
              <a:gd name="T2" fmla="*/ 2147483647 w 19"/>
              <a:gd name="T3" fmla="*/ 2147483647 h 38"/>
              <a:gd name="T4" fmla="*/ 2147483647 w 19"/>
              <a:gd name="T5" fmla="*/ 2147483647 h 38"/>
              <a:gd name="T6" fmla="*/ 2147483647 w 19"/>
              <a:gd name="T7" fmla="*/ 0 h 38"/>
              <a:gd name="T8" fmla="*/ 2147483647 w 19"/>
              <a:gd name="T9" fmla="*/ 2147483647 h 38"/>
              <a:gd name="T10" fmla="*/ 2147483647 w 19"/>
              <a:gd name="T11" fmla="*/ 2147483647 h 38"/>
              <a:gd name="T12" fmla="*/ 2147483647 w 19"/>
              <a:gd name="T13" fmla="*/ 2147483647 h 38"/>
              <a:gd name="T14" fmla="*/ 2147483647 w 19"/>
              <a:gd name="T15" fmla="*/ 2147483647 h 38"/>
              <a:gd name="T16" fmla="*/ 2147483647 w 19"/>
              <a:gd name="T17" fmla="*/ 2147483647 h 38"/>
              <a:gd name="T18" fmla="*/ 2147483647 w 19"/>
              <a:gd name="T19" fmla="*/ 2147483647 h 38"/>
              <a:gd name="T20" fmla="*/ 0 w 19"/>
              <a:gd name="T21" fmla="*/ 2147483647 h 38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9"/>
              <a:gd name="T34" fmla="*/ 0 h 38"/>
              <a:gd name="T35" fmla="*/ 19 w 19"/>
              <a:gd name="T36" fmla="*/ 38 h 38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9" h="38">
                <a:moveTo>
                  <a:pt x="0" y="24"/>
                </a:moveTo>
                <a:lnTo>
                  <a:pt x="3" y="9"/>
                </a:lnTo>
                <a:lnTo>
                  <a:pt x="5" y="3"/>
                </a:lnTo>
                <a:lnTo>
                  <a:pt x="10" y="0"/>
                </a:lnTo>
                <a:lnTo>
                  <a:pt x="17" y="7"/>
                </a:lnTo>
                <a:lnTo>
                  <a:pt x="19" y="17"/>
                </a:lnTo>
                <a:lnTo>
                  <a:pt x="17" y="30"/>
                </a:lnTo>
                <a:lnTo>
                  <a:pt x="11" y="37"/>
                </a:lnTo>
                <a:lnTo>
                  <a:pt x="7" y="38"/>
                </a:lnTo>
                <a:lnTo>
                  <a:pt x="4" y="35"/>
                </a:lnTo>
                <a:lnTo>
                  <a:pt x="0" y="24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477" name="Freeform 69"/>
          <p:cNvSpPr>
            <a:spLocks/>
          </p:cNvSpPr>
          <p:nvPr/>
        </p:nvSpPr>
        <p:spPr bwMode="auto">
          <a:xfrm>
            <a:off x="2470150" y="4271963"/>
            <a:ext cx="60325" cy="33337"/>
          </a:xfrm>
          <a:custGeom>
            <a:avLst/>
            <a:gdLst>
              <a:gd name="T0" fmla="*/ 0 w 29"/>
              <a:gd name="T1" fmla="*/ 2147483647 h 28"/>
              <a:gd name="T2" fmla="*/ 0 w 29"/>
              <a:gd name="T3" fmla="*/ 2147483647 h 28"/>
              <a:gd name="T4" fmla="*/ 2147483647 w 29"/>
              <a:gd name="T5" fmla="*/ 2147483647 h 28"/>
              <a:gd name="T6" fmla="*/ 2147483647 w 29"/>
              <a:gd name="T7" fmla="*/ 2147483647 h 28"/>
              <a:gd name="T8" fmla="*/ 2147483647 w 29"/>
              <a:gd name="T9" fmla="*/ 0 h 28"/>
              <a:gd name="T10" fmla="*/ 2147483647 w 29"/>
              <a:gd name="T11" fmla="*/ 2147483647 h 28"/>
              <a:gd name="T12" fmla="*/ 2147483647 w 29"/>
              <a:gd name="T13" fmla="*/ 2147483647 h 28"/>
              <a:gd name="T14" fmla="*/ 2147483647 w 29"/>
              <a:gd name="T15" fmla="*/ 2147483647 h 28"/>
              <a:gd name="T16" fmla="*/ 2147483647 w 29"/>
              <a:gd name="T17" fmla="*/ 2147483647 h 28"/>
              <a:gd name="T18" fmla="*/ 2147483647 w 29"/>
              <a:gd name="T19" fmla="*/ 2147483647 h 28"/>
              <a:gd name="T20" fmla="*/ 2147483647 w 29"/>
              <a:gd name="T21" fmla="*/ 2147483647 h 28"/>
              <a:gd name="T22" fmla="*/ 0 w 29"/>
              <a:gd name="T23" fmla="*/ 2147483647 h 28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29"/>
              <a:gd name="T37" fmla="*/ 0 h 28"/>
              <a:gd name="T38" fmla="*/ 29 w 29"/>
              <a:gd name="T39" fmla="*/ 28 h 28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29" h="28">
                <a:moveTo>
                  <a:pt x="0" y="18"/>
                </a:moveTo>
                <a:lnTo>
                  <a:pt x="0" y="16"/>
                </a:lnTo>
                <a:lnTo>
                  <a:pt x="6" y="8"/>
                </a:lnTo>
                <a:lnTo>
                  <a:pt x="17" y="3"/>
                </a:lnTo>
                <a:lnTo>
                  <a:pt x="24" y="0"/>
                </a:lnTo>
                <a:lnTo>
                  <a:pt x="29" y="5"/>
                </a:lnTo>
                <a:lnTo>
                  <a:pt x="29" y="11"/>
                </a:lnTo>
                <a:lnTo>
                  <a:pt x="26" y="15"/>
                </a:lnTo>
                <a:lnTo>
                  <a:pt x="18" y="23"/>
                </a:lnTo>
                <a:lnTo>
                  <a:pt x="10" y="28"/>
                </a:lnTo>
                <a:lnTo>
                  <a:pt x="2" y="24"/>
                </a:lnTo>
                <a:lnTo>
                  <a:pt x="0" y="18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478" name="Freeform 70"/>
          <p:cNvSpPr>
            <a:spLocks/>
          </p:cNvSpPr>
          <p:nvPr/>
        </p:nvSpPr>
        <p:spPr bwMode="auto">
          <a:xfrm>
            <a:off x="2549525" y="3962400"/>
            <a:ext cx="52388" cy="36513"/>
          </a:xfrm>
          <a:custGeom>
            <a:avLst/>
            <a:gdLst>
              <a:gd name="T0" fmla="*/ 0 w 25"/>
              <a:gd name="T1" fmla="*/ 2147483647 h 31"/>
              <a:gd name="T2" fmla="*/ 2147483647 w 25"/>
              <a:gd name="T3" fmla="*/ 2147483647 h 31"/>
              <a:gd name="T4" fmla="*/ 2147483647 w 25"/>
              <a:gd name="T5" fmla="*/ 0 h 31"/>
              <a:gd name="T6" fmla="*/ 2147483647 w 25"/>
              <a:gd name="T7" fmla="*/ 1634244329 h 31"/>
              <a:gd name="T8" fmla="*/ 2147483647 w 25"/>
              <a:gd name="T9" fmla="*/ 2147483647 h 31"/>
              <a:gd name="T10" fmla="*/ 2147483647 w 25"/>
              <a:gd name="T11" fmla="*/ 2147483647 h 31"/>
              <a:gd name="T12" fmla="*/ 2147483647 w 25"/>
              <a:gd name="T13" fmla="*/ 2147483647 h 31"/>
              <a:gd name="T14" fmla="*/ 2147483647 w 25"/>
              <a:gd name="T15" fmla="*/ 2147483647 h 31"/>
              <a:gd name="T16" fmla="*/ 2147483647 w 25"/>
              <a:gd name="T17" fmla="*/ 2147483647 h 31"/>
              <a:gd name="T18" fmla="*/ 0 w 25"/>
              <a:gd name="T19" fmla="*/ 2147483647 h 31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25"/>
              <a:gd name="T31" fmla="*/ 0 h 31"/>
              <a:gd name="T32" fmla="*/ 25 w 25"/>
              <a:gd name="T33" fmla="*/ 31 h 31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5" h="31">
                <a:moveTo>
                  <a:pt x="0" y="24"/>
                </a:moveTo>
                <a:lnTo>
                  <a:pt x="1" y="20"/>
                </a:lnTo>
                <a:lnTo>
                  <a:pt x="18" y="0"/>
                </a:lnTo>
                <a:lnTo>
                  <a:pt x="24" y="1"/>
                </a:lnTo>
                <a:lnTo>
                  <a:pt x="25" y="9"/>
                </a:lnTo>
                <a:lnTo>
                  <a:pt x="19" y="22"/>
                </a:lnTo>
                <a:lnTo>
                  <a:pt x="12" y="28"/>
                </a:lnTo>
                <a:lnTo>
                  <a:pt x="5" y="31"/>
                </a:lnTo>
                <a:lnTo>
                  <a:pt x="1" y="27"/>
                </a:lnTo>
                <a:lnTo>
                  <a:pt x="0" y="24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479" name="Freeform 71"/>
          <p:cNvSpPr>
            <a:spLocks/>
          </p:cNvSpPr>
          <p:nvPr/>
        </p:nvSpPr>
        <p:spPr bwMode="auto">
          <a:xfrm>
            <a:off x="2852738" y="3933825"/>
            <a:ext cx="44450" cy="23813"/>
          </a:xfrm>
          <a:custGeom>
            <a:avLst/>
            <a:gdLst>
              <a:gd name="T0" fmla="*/ 0 w 21"/>
              <a:gd name="T1" fmla="*/ 2147483647 h 21"/>
              <a:gd name="T2" fmla="*/ 2147483647 w 21"/>
              <a:gd name="T3" fmla="*/ 2147483647 h 21"/>
              <a:gd name="T4" fmla="*/ 2147483647 w 21"/>
              <a:gd name="T5" fmla="*/ 0 h 21"/>
              <a:gd name="T6" fmla="*/ 2147483647 w 21"/>
              <a:gd name="T7" fmla="*/ 0 h 21"/>
              <a:gd name="T8" fmla="*/ 2147483647 w 21"/>
              <a:gd name="T9" fmla="*/ 2147483647 h 21"/>
              <a:gd name="T10" fmla="*/ 2147483647 w 21"/>
              <a:gd name="T11" fmla="*/ 2147483647 h 21"/>
              <a:gd name="T12" fmla="*/ 2147483647 w 21"/>
              <a:gd name="T13" fmla="*/ 2147483647 h 21"/>
              <a:gd name="T14" fmla="*/ 2147483647 w 21"/>
              <a:gd name="T15" fmla="*/ 2147483647 h 21"/>
              <a:gd name="T16" fmla="*/ 2147483647 w 21"/>
              <a:gd name="T17" fmla="*/ 2147483647 h 21"/>
              <a:gd name="T18" fmla="*/ 2147483647 w 21"/>
              <a:gd name="T19" fmla="*/ 2147483647 h 21"/>
              <a:gd name="T20" fmla="*/ 2147483647 w 21"/>
              <a:gd name="T21" fmla="*/ 2147483647 h 21"/>
              <a:gd name="T22" fmla="*/ 0 w 21"/>
              <a:gd name="T23" fmla="*/ 2147483647 h 2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21"/>
              <a:gd name="T37" fmla="*/ 0 h 21"/>
              <a:gd name="T38" fmla="*/ 21 w 21"/>
              <a:gd name="T39" fmla="*/ 21 h 21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21" h="21">
                <a:moveTo>
                  <a:pt x="0" y="8"/>
                </a:moveTo>
                <a:lnTo>
                  <a:pt x="4" y="2"/>
                </a:lnTo>
                <a:lnTo>
                  <a:pt x="9" y="0"/>
                </a:lnTo>
                <a:lnTo>
                  <a:pt x="13" y="0"/>
                </a:lnTo>
                <a:lnTo>
                  <a:pt x="19" y="3"/>
                </a:lnTo>
                <a:lnTo>
                  <a:pt x="21" y="8"/>
                </a:lnTo>
                <a:lnTo>
                  <a:pt x="21" y="16"/>
                </a:lnTo>
                <a:lnTo>
                  <a:pt x="15" y="21"/>
                </a:lnTo>
                <a:lnTo>
                  <a:pt x="7" y="21"/>
                </a:lnTo>
                <a:lnTo>
                  <a:pt x="3" y="19"/>
                </a:lnTo>
                <a:lnTo>
                  <a:pt x="1" y="13"/>
                </a:lnTo>
                <a:lnTo>
                  <a:pt x="0" y="8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480" name="Freeform 72"/>
          <p:cNvSpPr>
            <a:spLocks/>
          </p:cNvSpPr>
          <p:nvPr/>
        </p:nvSpPr>
        <p:spPr bwMode="auto">
          <a:xfrm>
            <a:off x="2349500" y="4181475"/>
            <a:ext cx="42863" cy="28575"/>
          </a:xfrm>
          <a:custGeom>
            <a:avLst/>
            <a:gdLst>
              <a:gd name="T0" fmla="*/ 0 w 20"/>
              <a:gd name="T1" fmla="*/ 2147483647 h 24"/>
              <a:gd name="T2" fmla="*/ 2147483647 w 20"/>
              <a:gd name="T3" fmla="*/ 2147483647 h 24"/>
              <a:gd name="T4" fmla="*/ 2147483647 w 20"/>
              <a:gd name="T5" fmla="*/ 0 h 24"/>
              <a:gd name="T6" fmla="*/ 2147483647 w 20"/>
              <a:gd name="T7" fmla="*/ 1688347980 h 24"/>
              <a:gd name="T8" fmla="*/ 2147483647 w 20"/>
              <a:gd name="T9" fmla="*/ 2147483647 h 24"/>
              <a:gd name="T10" fmla="*/ 2147483647 w 20"/>
              <a:gd name="T11" fmla="*/ 2147483647 h 24"/>
              <a:gd name="T12" fmla="*/ 2147483647 w 20"/>
              <a:gd name="T13" fmla="*/ 2147483647 h 24"/>
              <a:gd name="T14" fmla="*/ 2147483647 w 20"/>
              <a:gd name="T15" fmla="*/ 2147483647 h 24"/>
              <a:gd name="T16" fmla="*/ 2147483647 w 20"/>
              <a:gd name="T17" fmla="*/ 2147483647 h 24"/>
              <a:gd name="T18" fmla="*/ 0 w 20"/>
              <a:gd name="T19" fmla="*/ 2147483647 h 24"/>
              <a:gd name="T20" fmla="*/ 0 w 20"/>
              <a:gd name="T21" fmla="*/ 2147483647 h 2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0"/>
              <a:gd name="T34" fmla="*/ 0 h 24"/>
              <a:gd name="T35" fmla="*/ 20 w 20"/>
              <a:gd name="T36" fmla="*/ 24 h 2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0" h="24">
                <a:moveTo>
                  <a:pt x="0" y="14"/>
                </a:moveTo>
                <a:lnTo>
                  <a:pt x="3" y="5"/>
                </a:lnTo>
                <a:lnTo>
                  <a:pt x="9" y="0"/>
                </a:lnTo>
                <a:lnTo>
                  <a:pt x="14" y="1"/>
                </a:lnTo>
                <a:lnTo>
                  <a:pt x="19" y="6"/>
                </a:lnTo>
                <a:lnTo>
                  <a:pt x="20" y="14"/>
                </a:lnTo>
                <a:lnTo>
                  <a:pt x="15" y="21"/>
                </a:lnTo>
                <a:lnTo>
                  <a:pt x="12" y="24"/>
                </a:lnTo>
                <a:lnTo>
                  <a:pt x="3" y="24"/>
                </a:lnTo>
                <a:lnTo>
                  <a:pt x="0" y="18"/>
                </a:lnTo>
                <a:lnTo>
                  <a:pt x="0" y="14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481" name="Freeform 73"/>
          <p:cNvSpPr>
            <a:spLocks/>
          </p:cNvSpPr>
          <p:nvPr/>
        </p:nvSpPr>
        <p:spPr bwMode="auto">
          <a:xfrm>
            <a:off x="2420938" y="4443413"/>
            <a:ext cx="36512" cy="30162"/>
          </a:xfrm>
          <a:custGeom>
            <a:avLst/>
            <a:gdLst>
              <a:gd name="T0" fmla="*/ 0 w 17"/>
              <a:gd name="T1" fmla="*/ 2147483647 h 25"/>
              <a:gd name="T2" fmla="*/ 2147483647 w 17"/>
              <a:gd name="T3" fmla="*/ 2147483647 h 25"/>
              <a:gd name="T4" fmla="*/ 2147483647 w 17"/>
              <a:gd name="T5" fmla="*/ 0 h 25"/>
              <a:gd name="T6" fmla="*/ 2147483647 w 17"/>
              <a:gd name="T7" fmla="*/ 1755446565 h 25"/>
              <a:gd name="T8" fmla="*/ 2147483647 w 17"/>
              <a:gd name="T9" fmla="*/ 2147483647 h 25"/>
              <a:gd name="T10" fmla="*/ 2147483647 w 17"/>
              <a:gd name="T11" fmla="*/ 2147483647 h 25"/>
              <a:gd name="T12" fmla="*/ 2147483647 w 17"/>
              <a:gd name="T13" fmla="*/ 2147483647 h 25"/>
              <a:gd name="T14" fmla="*/ 2147483647 w 17"/>
              <a:gd name="T15" fmla="*/ 2147483647 h 25"/>
              <a:gd name="T16" fmla="*/ 2147483647 w 17"/>
              <a:gd name="T17" fmla="*/ 2147483647 h 25"/>
              <a:gd name="T18" fmla="*/ 0 w 17"/>
              <a:gd name="T19" fmla="*/ 2147483647 h 2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7"/>
              <a:gd name="T31" fmla="*/ 0 h 25"/>
              <a:gd name="T32" fmla="*/ 17 w 17"/>
              <a:gd name="T33" fmla="*/ 25 h 25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7" h="25">
                <a:moveTo>
                  <a:pt x="0" y="17"/>
                </a:moveTo>
                <a:lnTo>
                  <a:pt x="2" y="5"/>
                </a:lnTo>
                <a:lnTo>
                  <a:pt x="5" y="0"/>
                </a:lnTo>
                <a:lnTo>
                  <a:pt x="10" y="1"/>
                </a:lnTo>
                <a:lnTo>
                  <a:pt x="13" y="5"/>
                </a:lnTo>
                <a:lnTo>
                  <a:pt x="17" y="15"/>
                </a:lnTo>
                <a:lnTo>
                  <a:pt x="13" y="25"/>
                </a:lnTo>
                <a:lnTo>
                  <a:pt x="5" y="25"/>
                </a:lnTo>
                <a:lnTo>
                  <a:pt x="2" y="20"/>
                </a:lnTo>
                <a:lnTo>
                  <a:pt x="0" y="17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482" name="Freeform 74"/>
          <p:cNvSpPr>
            <a:spLocks/>
          </p:cNvSpPr>
          <p:nvPr/>
        </p:nvSpPr>
        <p:spPr bwMode="auto">
          <a:xfrm>
            <a:off x="2433638" y="4338638"/>
            <a:ext cx="36512" cy="28575"/>
          </a:xfrm>
          <a:custGeom>
            <a:avLst/>
            <a:gdLst>
              <a:gd name="T0" fmla="*/ 0 w 17"/>
              <a:gd name="T1" fmla="*/ 2147483647 h 24"/>
              <a:gd name="T2" fmla="*/ 2147483647 w 17"/>
              <a:gd name="T3" fmla="*/ 2147483647 h 24"/>
              <a:gd name="T4" fmla="*/ 2147483647 w 17"/>
              <a:gd name="T5" fmla="*/ 0 h 24"/>
              <a:gd name="T6" fmla="*/ 2147483647 w 17"/>
              <a:gd name="T7" fmla="*/ 0 h 24"/>
              <a:gd name="T8" fmla="*/ 2147483647 w 17"/>
              <a:gd name="T9" fmla="*/ 2147483647 h 24"/>
              <a:gd name="T10" fmla="*/ 2147483647 w 17"/>
              <a:gd name="T11" fmla="*/ 2147483647 h 24"/>
              <a:gd name="T12" fmla="*/ 2147483647 w 17"/>
              <a:gd name="T13" fmla="*/ 2147483647 h 24"/>
              <a:gd name="T14" fmla="*/ 2147483647 w 17"/>
              <a:gd name="T15" fmla="*/ 2147483647 h 24"/>
              <a:gd name="T16" fmla="*/ 2147483647 w 17"/>
              <a:gd name="T17" fmla="*/ 2147483647 h 24"/>
              <a:gd name="T18" fmla="*/ 2147483647 w 17"/>
              <a:gd name="T19" fmla="*/ 2147483647 h 24"/>
              <a:gd name="T20" fmla="*/ 0 w 17"/>
              <a:gd name="T21" fmla="*/ 2147483647 h 2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7"/>
              <a:gd name="T34" fmla="*/ 0 h 24"/>
              <a:gd name="T35" fmla="*/ 17 w 17"/>
              <a:gd name="T36" fmla="*/ 24 h 2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7" h="24">
                <a:moveTo>
                  <a:pt x="0" y="15"/>
                </a:moveTo>
                <a:lnTo>
                  <a:pt x="1" y="6"/>
                </a:lnTo>
                <a:lnTo>
                  <a:pt x="4" y="0"/>
                </a:lnTo>
                <a:lnTo>
                  <a:pt x="7" y="0"/>
                </a:lnTo>
                <a:lnTo>
                  <a:pt x="13" y="7"/>
                </a:lnTo>
                <a:lnTo>
                  <a:pt x="17" y="13"/>
                </a:lnTo>
                <a:lnTo>
                  <a:pt x="16" y="19"/>
                </a:lnTo>
                <a:lnTo>
                  <a:pt x="13" y="24"/>
                </a:lnTo>
                <a:lnTo>
                  <a:pt x="5" y="24"/>
                </a:lnTo>
                <a:lnTo>
                  <a:pt x="1" y="18"/>
                </a:lnTo>
                <a:lnTo>
                  <a:pt x="0" y="15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483" name="Freeform 75"/>
          <p:cNvSpPr>
            <a:spLocks/>
          </p:cNvSpPr>
          <p:nvPr/>
        </p:nvSpPr>
        <p:spPr bwMode="auto">
          <a:xfrm>
            <a:off x="3135313" y="5557838"/>
            <a:ext cx="1905000" cy="579437"/>
          </a:xfrm>
          <a:custGeom>
            <a:avLst/>
            <a:gdLst>
              <a:gd name="T0" fmla="*/ 2147483647 w 900"/>
              <a:gd name="T1" fmla="*/ 2147483647 h 486"/>
              <a:gd name="T2" fmla="*/ 2147483647 w 900"/>
              <a:gd name="T3" fmla="*/ 2147483647 h 486"/>
              <a:gd name="T4" fmla="*/ 2147483647 w 900"/>
              <a:gd name="T5" fmla="*/ 2147483647 h 486"/>
              <a:gd name="T6" fmla="*/ 2147483647 w 900"/>
              <a:gd name="T7" fmla="*/ 2147483647 h 486"/>
              <a:gd name="T8" fmla="*/ 2147483647 w 900"/>
              <a:gd name="T9" fmla="*/ 2147483647 h 486"/>
              <a:gd name="T10" fmla="*/ 2147483647 w 900"/>
              <a:gd name="T11" fmla="*/ 2147483647 h 486"/>
              <a:gd name="T12" fmla="*/ 2147483647 w 900"/>
              <a:gd name="T13" fmla="*/ 2147483647 h 486"/>
              <a:gd name="T14" fmla="*/ 2147483647 w 900"/>
              <a:gd name="T15" fmla="*/ 2147483647 h 486"/>
              <a:gd name="T16" fmla="*/ 2147483647 w 900"/>
              <a:gd name="T17" fmla="*/ 2147483647 h 486"/>
              <a:gd name="T18" fmla="*/ 2147483647 w 900"/>
              <a:gd name="T19" fmla="*/ 2147483647 h 486"/>
              <a:gd name="T20" fmla="*/ 2147483647 w 900"/>
              <a:gd name="T21" fmla="*/ 2147483647 h 486"/>
              <a:gd name="T22" fmla="*/ 2147483647 w 900"/>
              <a:gd name="T23" fmla="*/ 2147483647 h 486"/>
              <a:gd name="T24" fmla="*/ 2147483647 w 900"/>
              <a:gd name="T25" fmla="*/ 2147483647 h 486"/>
              <a:gd name="T26" fmla="*/ 2147483647 w 900"/>
              <a:gd name="T27" fmla="*/ 2147483647 h 486"/>
              <a:gd name="T28" fmla="*/ 2147483647 w 900"/>
              <a:gd name="T29" fmla="*/ 2147483647 h 486"/>
              <a:gd name="T30" fmla="*/ 2147483647 w 900"/>
              <a:gd name="T31" fmla="*/ 2147483647 h 486"/>
              <a:gd name="T32" fmla="*/ 2147483647 w 900"/>
              <a:gd name="T33" fmla="*/ 2147483647 h 486"/>
              <a:gd name="T34" fmla="*/ 2147483647 w 900"/>
              <a:gd name="T35" fmla="*/ 2147483647 h 486"/>
              <a:gd name="T36" fmla="*/ 2147483647 w 900"/>
              <a:gd name="T37" fmla="*/ 2147483647 h 486"/>
              <a:gd name="T38" fmla="*/ 2147483647 w 900"/>
              <a:gd name="T39" fmla="*/ 2147483647 h 486"/>
              <a:gd name="T40" fmla="*/ 2147483647 w 900"/>
              <a:gd name="T41" fmla="*/ 2147483647 h 486"/>
              <a:gd name="T42" fmla="*/ 2147483647 w 900"/>
              <a:gd name="T43" fmla="*/ 2147483647 h 486"/>
              <a:gd name="T44" fmla="*/ 2147483647 w 900"/>
              <a:gd name="T45" fmla="*/ 2147483647 h 486"/>
              <a:gd name="T46" fmla="*/ 2147483647 w 900"/>
              <a:gd name="T47" fmla="*/ 2147483647 h 486"/>
              <a:gd name="T48" fmla="*/ 2147483647 w 900"/>
              <a:gd name="T49" fmla="*/ 2147483647 h 486"/>
              <a:gd name="T50" fmla="*/ 2147483647 w 900"/>
              <a:gd name="T51" fmla="*/ 2147483647 h 486"/>
              <a:gd name="T52" fmla="*/ 2147483647 w 900"/>
              <a:gd name="T53" fmla="*/ 2147483647 h 486"/>
              <a:gd name="T54" fmla="*/ 2147483647 w 900"/>
              <a:gd name="T55" fmla="*/ 2147483647 h 486"/>
              <a:gd name="T56" fmla="*/ 2147483647 w 900"/>
              <a:gd name="T57" fmla="*/ 2147483647 h 486"/>
              <a:gd name="T58" fmla="*/ 2147483647 w 900"/>
              <a:gd name="T59" fmla="*/ 2147483647 h 486"/>
              <a:gd name="T60" fmla="*/ 2147483647 w 900"/>
              <a:gd name="T61" fmla="*/ 2147483647 h 486"/>
              <a:gd name="T62" fmla="*/ 2147483647 w 900"/>
              <a:gd name="T63" fmla="*/ 2147483647 h 486"/>
              <a:gd name="T64" fmla="*/ 2147483647 w 900"/>
              <a:gd name="T65" fmla="*/ 2147483647 h 486"/>
              <a:gd name="T66" fmla="*/ 2147483647 w 900"/>
              <a:gd name="T67" fmla="*/ 2147483647 h 486"/>
              <a:gd name="T68" fmla="*/ 2147483647 w 900"/>
              <a:gd name="T69" fmla="*/ 2147483647 h 486"/>
              <a:gd name="T70" fmla="*/ 2147483647 w 900"/>
              <a:gd name="T71" fmla="*/ 2147483647 h 486"/>
              <a:gd name="T72" fmla="*/ 2147483647 w 900"/>
              <a:gd name="T73" fmla="*/ 2147483647 h 486"/>
              <a:gd name="T74" fmla="*/ 2147483647 w 900"/>
              <a:gd name="T75" fmla="*/ 2147483647 h 486"/>
              <a:gd name="T76" fmla="*/ 2147483647 w 900"/>
              <a:gd name="T77" fmla="*/ 2147483647 h 486"/>
              <a:gd name="T78" fmla="*/ 2147483647 w 900"/>
              <a:gd name="T79" fmla="*/ 2147483647 h 486"/>
              <a:gd name="T80" fmla="*/ 2147483647 w 900"/>
              <a:gd name="T81" fmla="*/ 2147483647 h 486"/>
              <a:gd name="T82" fmla="*/ 2147483647 w 900"/>
              <a:gd name="T83" fmla="*/ 2147483647 h 486"/>
              <a:gd name="T84" fmla="*/ 2147483647 w 900"/>
              <a:gd name="T85" fmla="*/ 2147483647 h 486"/>
              <a:gd name="T86" fmla="*/ 2147483647 w 900"/>
              <a:gd name="T87" fmla="*/ 2147483647 h 486"/>
              <a:gd name="T88" fmla="*/ 2147483647 w 900"/>
              <a:gd name="T89" fmla="*/ 2147483647 h 486"/>
              <a:gd name="T90" fmla="*/ 2147483647 w 900"/>
              <a:gd name="T91" fmla="*/ 2147483647 h 486"/>
              <a:gd name="T92" fmla="*/ 2147483647 w 900"/>
              <a:gd name="T93" fmla="*/ 2147483647 h 486"/>
              <a:gd name="T94" fmla="*/ 2147483647 w 900"/>
              <a:gd name="T95" fmla="*/ 2147483647 h 486"/>
              <a:gd name="T96" fmla="*/ 2147483647 w 900"/>
              <a:gd name="T97" fmla="*/ 2147483647 h 486"/>
              <a:gd name="T98" fmla="*/ 2147483647 w 900"/>
              <a:gd name="T99" fmla="*/ 2147483647 h 486"/>
              <a:gd name="T100" fmla="*/ 2147483647 w 900"/>
              <a:gd name="T101" fmla="*/ 2147483647 h 486"/>
              <a:gd name="T102" fmla="*/ 2147483647 w 900"/>
              <a:gd name="T103" fmla="*/ 2147483647 h 486"/>
              <a:gd name="T104" fmla="*/ 2147483647 w 900"/>
              <a:gd name="T105" fmla="*/ 2147483647 h 48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900"/>
              <a:gd name="T160" fmla="*/ 0 h 486"/>
              <a:gd name="T161" fmla="*/ 900 w 900"/>
              <a:gd name="T162" fmla="*/ 486 h 48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900" h="486">
                <a:moveTo>
                  <a:pt x="724" y="105"/>
                </a:moveTo>
                <a:lnTo>
                  <a:pt x="742" y="84"/>
                </a:lnTo>
                <a:lnTo>
                  <a:pt x="748" y="55"/>
                </a:lnTo>
                <a:lnTo>
                  <a:pt x="761" y="56"/>
                </a:lnTo>
                <a:lnTo>
                  <a:pt x="780" y="48"/>
                </a:lnTo>
                <a:lnTo>
                  <a:pt x="780" y="47"/>
                </a:lnTo>
                <a:lnTo>
                  <a:pt x="784" y="65"/>
                </a:lnTo>
                <a:lnTo>
                  <a:pt x="785" y="65"/>
                </a:lnTo>
                <a:lnTo>
                  <a:pt x="814" y="61"/>
                </a:lnTo>
                <a:lnTo>
                  <a:pt x="830" y="76"/>
                </a:lnTo>
                <a:lnTo>
                  <a:pt x="857" y="62"/>
                </a:lnTo>
                <a:lnTo>
                  <a:pt x="860" y="47"/>
                </a:lnTo>
                <a:lnTo>
                  <a:pt x="872" y="50"/>
                </a:lnTo>
                <a:lnTo>
                  <a:pt x="882" y="59"/>
                </a:lnTo>
                <a:lnTo>
                  <a:pt x="892" y="86"/>
                </a:lnTo>
                <a:lnTo>
                  <a:pt x="900" y="162"/>
                </a:lnTo>
                <a:lnTo>
                  <a:pt x="864" y="169"/>
                </a:lnTo>
                <a:lnTo>
                  <a:pt x="872" y="200"/>
                </a:lnTo>
                <a:lnTo>
                  <a:pt x="865" y="200"/>
                </a:lnTo>
                <a:lnTo>
                  <a:pt x="861" y="202"/>
                </a:lnTo>
                <a:lnTo>
                  <a:pt x="860" y="206"/>
                </a:lnTo>
                <a:lnTo>
                  <a:pt x="858" y="223"/>
                </a:lnTo>
                <a:lnTo>
                  <a:pt x="855" y="226"/>
                </a:lnTo>
                <a:lnTo>
                  <a:pt x="849" y="238"/>
                </a:lnTo>
                <a:lnTo>
                  <a:pt x="845" y="237"/>
                </a:lnTo>
                <a:lnTo>
                  <a:pt x="841" y="232"/>
                </a:lnTo>
                <a:lnTo>
                  <a:pt x="834" y="217"/>
                </a:lnTo>
                <a:lnTo>
                  <a:pt x="825" y="211"/>
                </a:lnTo>
                <a:lnTo>
                  <a:pt x="806" y="192"/>
                </a:lnTo>
                <a:lnTo>
                  <a:pt x="798" y="182"/>
                </a:lnTo>
                <a:lnTo>
                  <a:pt x="792" y="180"/>
                </a:lnTo>
                <a:lnTo>
                  <a:pt x="788" y="188"/>
                </a:lnTo>
                <a:lnTo>
                  <a:pt x="797" y="203"/>
                </a:lnTo>
                <a:lnTo>
                  <a:pt x="804" y="213"/>
                </a:lnTo>
                <a:lnTo>
                  <a:pt x="809" y="231"/>
                </a:lnTo>
                <a:lnTo>
                  <a:pt x="823" y="248"/>
                </a:lnTo>
                <a:lnTo>
                  <a:pt x="823" y="255"/>
                </a:lnTo>
                <a:lnTo>
                  <a:pt x="821" y="258"/>
                </a:lnTo>
                <a:lnTo>
                  <a:pt x="811" y="260"/>
                </a:lnTo>
                <a:lnTo>
                  <a:pt x="800" y="252"/>
                </a:lnTo>
                <a:lnTo>
                  <a:pt x="796" y="256"/>
                </a:lnTo>
                <a:lnTo>
                  <a:pt x="799" y="269"/>
                </a:lnTo>
                <a:lnTo>
                  <a:pt x="798" y="276"/>
                </a:lnTo>
                <a:lnTo>
                  <a:pt x="796" y="280"/>
                </a:lnTo>
                <a:lnTo>
                  <a:pt x="787" y="280"/>
                </a:lnTo>
                <a:lnTo>
                  <a:pt x="785" y="280"/>
                </a:lnTo>
                <a:lnTo>
                  <a:pt x="784" y="268"/>
                </a:lnTo>
                <a:lnTo>
                  <a:pt x="780" y="256"/>
                </a:lnTo>
                <a:lnTo>
                  <a:pt x="773" y="252"/>
                </a:lnTo>
                <a:lnTo>
                  <a:pt x="769" y="255"/>
                </a:lnTo>
                <a:lnTo>
                  <a:pt x="767" y="263"/>
                </a:lnTo>
                <a:lnTo>
                  <a:pt x="772" y="272"/>
                </a:lnTo>
                <a:lnTo>
                  <a:pt x="774" y="288"/>
                </a:lnTo>
                <a:lnTo>
                  <a:pt x="773" y="291"/>
                </a:lnTo>
                <a:lnTo>
                  <a:pt x="769" y="291"/>
                </a:lnTo>
                <a:lnTo>
                  <a:pt x="762" y="280"/>
                </a:lnTo>
                <a:lnTo>
                  <a:pt x="756" y="280"/>
                </a:lnTo>
                <a:lnTo>
                  <a:pt x="754" y="282"/>
                </a:lnTo>
                <a:lnTo>
                  <a:pt x="745" y="292"/>
                </a:lnTo>
                <a:lnTo>
                  <a:pt x="737" y="293"/>
                </a:lnTo>
                <a:lnTo>
                  <a:pt x="731" y="287"/>
                </a:lnTo>
                <a:lnTo>
                  <a:pt x="720" y="278"/>
                </a:lnTo>
                <a:lnTo>
                  <a:pt x="714" y="267"/>
                </a:lnTo>
                <a:lnTo>
                  <a:pt x="712" y="256"/>
                </a:lnTo>
                <a:lnTo>
                  <a:pt x="711" y="250"/>
                </a:lnTo>
                <a:lnTo>
                  <a:pt x="707" y="248"/>
                </a:lnTo>
                <a:lnTo>
                  <a:pt x="701" y="247"/>
                </a:lnTo>
                <a:lnTo>
                  <a:pt x="698" y="249"/>
                </a:lnTo>
                <a:lnTo>
                  <a:pt x="686" y="249"/>
                </a:lnTo>
                <a:lnTo>
                  <a:pt x="683" y="255"/>
                </a:lnTo>
                <a:lnTo>
                  <a:pt x="682" y="269"/>
                </a:lnTo>
                <a:lnTo>
                  <a:pt x="678" y="275"/>
                </a:lnTo>
                <a:lnTo>
                  <a:pt x="676" y="276"/>
                </a:lnTo>
                <a:lnTo>
                  <a:pt x="675" y="279"/>
                </a:lnTo>
                <a:lnTo>
                  <a:pt x="672" y="281"/>
                </a:lnTo>
                <a:lnTo>
                  <a:pt x="669" y="282"/>
                </a:lnTo>
                <a:lnTo>
                  <a:pt x="665" y="284"/>
                </a:lnTo>
                <a:lnTo>
                  <a:pt x="654" y="282"/>
                </a:lnTo>
                <a:lnTo>
                  <a:pt x="647" y="280"/>
                </a:lnTo>
                <a:lnTo>
                  <a:pt x="635" y="280"/>
                </a:lnTo>
                <a:lnTo>
                  <a:pt x="629" y="282"/>
                </a:lnTo>
                <a:lnTo>
                  <a:pt x="607" y="287"/>
                </a:lnTo>
                <a:lnTo>
                  <a:pt x="602" y="290"/>
                </a:lnTo>
                <a:lnTo>
                  <a:pt x="598" y="298"/>
                </a:lnTo>
                <a:lnTo>
                  <a:pt x="591" y="313"/>
                </a:lnTo>
                <a:lnTo>
                  <a:pt x="588" y="317"/>
                </a:lnTo>
                <a:lnTo>
                  <a:pt x="580" y="317"/>
                </a:lnTo>
                <a:lnTo>
                  <a:pt x="572" y="315"/>
                </a:lnTo>
                <a:lnTo>
                  <a:pt x="568" y="317"/>
                </a:lnTo>
                <a:lnTo>
                  <a:pt x="572" y="334"/>
                </a:lnTo>
                <a:lnTo>
                  <a:pt x="570" y="340"/>
                </a:lnTo>
                <a:lnTo>
                  <a:pt x="561" y="347"/>
                </a:lnTo>
                <a:lnTo>
                  <a:pt x="556" y="348"/>
                </a:lnTo>
                <a:lnTo>
                  <a:pt x="552" y="345"/>
                </a:lnTo>
                <a:lnTo>
                  <a:pt x="552" y="335"/>
                </a:lnTo>
                <a:lnTo>
                  <a:pt x="552" y="330"/>
                </a:lnTo>
                <a:lnTo>
                  <a:pt x="550" y="329"/>
                </a:lnTo>
                <a:lnTo>
                  <a:pt x="537" y="341"/>
                </a:lnTo>
                <a:lnTo>
                  <a:pt x="531" y="342"/>
                </a:lnTo>
                <a:lnTo>
                  <a:pt x="522" y="343"/>
                </a:lnTo>
                <a:lnTo>
                  <a:pt x="512" y="335"/>
                </a:lnTo>
                <a:lnTo>
                  <a:pt x="510" y="331"/>
                </a:lnTo>
                <a:lnTo>
                  <a:pt x="507" y="331"/>
                </a:lnTo>
                <a:lnTo>
                  <a:pt x="506" y="331"/>
                </a:lnTo>
                <a:lnTo>
                  <a:pt x="498" y="331"/>
                </a:lnTo>
                <a:lnTo>
                  <a:pt x="486" y="335"/>
                </a:lnTo>
                <a:lnTo>
                  <a:pt x="469" y="343"/>
                </a:lnTo>
                <a:lnTo>
                  <a:pt x="462" y="345"/>
                </a:lnTo>
                <a:lnTo>
                  <a:pt x="458" y="339"/>
                </a:lnTo>
                <a:lnTo>
                  <a:pt x="454" y="335"/>
                </a:lnTo>
                <a:lnTo>
                  <a:pt x="450" y="341"/>
                </a:lnTo>
                <a:lnTo>
                  <a:pt x="450" y="346"/>
                </a:lnTo>
                <a:lnTo>
                  <a:pt x="451" y="353"/>
                </a:lnTo>
                <a:lnTo>
                  <a:pt x="449" y="365"/>
                </a:lnTo>
                <a:lnTo>
                  <a:pt x="438" y="378"/>
                </a:lnTo>
                <a:lnTo>
                  <a:pt x="429" y="391"/>
                </a:lnTo>
                <a:lnTo>
                  <a:pt x="411" y="413"/>
                </a:lnTo>
                <a:lnTo>
                  <a:pt x="399" y="421"/>
                </a:lnTo>
                <a:lnTo>
                  <a:pt x="393" y="422"/>
                </a:lnTo>
                <a:lnTo>
                  <a:pt x="390" y="419"/>
                </a:lnTo>
                <a:lnTo>
                  <a:pt x="391" y="414"/>
                </a:lnTo>
                <a:lnTo>
                  <a:pt x="407" y="398"/>
                </a:lnTo>
                <a:lnTo>
                  <a:pt x="408" y="395"/>
                </a:lnTo>
                <a:lnTo>
                  <a:pt x="409" y="390"/>
                </a:lnTo>
                <a:lnTo>
                  <a:pt x="405" y="385"/>
                </a:lnTo>
                <a:lnTo>
                  <a:pt x="400" y="385"/>
                </a:lnTo>
                <a:lnTo>
                  <a:pt x="387" y="396"/>
                </a:lnTo>
                <a:lnTo>
                  <a:pt x="381" y="397"/>
                </a:lnTo>
                <a:lnTo>
                  <a:pt x="378" y="394"/>
                </a:lnTo>
                <a:lnTo>
                  <a:pt x="378" y="388"/>
                </a:lnTo>
                <a:lnTo>
                  <a:pt x="384" y="376"/>
                </a:lnTo>
                <a:lnTo>
                  <a:pt x="384" y="371"/>
                </a:lnTo>
                <a:lnTo>
                  <a:pt x="382" y="368"/>
                </a:lnTo>
                <a:lnTo>
                  <a:pt x="381" y="368"/>
                </a:lnTo>
                <a:lnTo>
                  <a:pt x="377" y="368"/>
                </a:lnTo>
                <a:lnTo>
                  <a:pt x="368" y="373"/>
                </a:lnTo>
                <a:lnTo>
                  <a:pt x="364" y="374"/>
                </a:lnTo>
                <a:lnTo>
                  <a:pt x="362" y="376"/>
                </a:lnTo>
                <a:lnTo>
                  <a:pt x="360" y="376"/>
                </a:lnTo>
                <a:lnTo>
                  <a:pt x="351" y="382"/>
                </a:lnTo>
                <a:lnTo>
                  <a:pt x="344" y="384"/>
                </a:lnTo>
                <a:lnTo>
                  <a:pt x="336" y="385"/>
                </a:lnTo>
                <a:lnTo>
                  <a:pt x="311" y="385"/>
                </a:lnTo>
                <a:lnTo>
                  <a:pt x="298" y="385"/>
                </a:lnTo>
                <a:lnTo>
                  <a:pt x="277" y="392"/>
                </a:lnTo>
                <a:lnTo>
                  <a:pt x="254" y="403"/>
                </a:lnTo>
                <a:lnTo>
                  <a:pt x="246" y="408"/>
                </a:lnTo>
                <a:lnTo>
                  <a:pt x="242" y="409"/>
                </a:lnTo>
                <a:lnTo>
                  <a:pt x="236" y="413"/>
                </a:lnTo>
                <a:lnTo>
                  <a:pt x="226" y="414"/>
                </a:lnTo>
                <a:lnTo>
                  <a:pt x="219" y="412"/>
                </a:lnTo>
                <a:lnTo>
                  <a:pt x="211" y="412"/>
                </a:lnTo>
                <a:lnTo>
                  <a:pt x="210" y="413"/>
                </a:lnTo>
                <a:lnTo>
                  <a:pt x="209" y="417"/>
                </a:lnTo>
                <a:lnTo>
                  <a:pt x="211" y="428"/>
                </a:lnTo>
                <a:lnTo>
                  <a:pt x="210" y="432"/>
                </a:lnTo>
                <a:lnTo>
                  <a:pt x="205" y="435"/>
                </a:lnTo>
                <a:lnTo>
                  <a:pt x="191" y="437"/>
                </a:lnTo>
                <a:lnTo>
                  <a:pt x="183" y="434"/>
                </a:lnTo>
                <a:lnTo>
                  <a:pt x="173" y="435"/>
                </a:lnTo>
                <a:lnTo>
                  <a:pt x="170" y="437"/>
                </a:lnTo>
                <a:lnTo>
                  <a:pt x="157" y="439"/>
                </a:lnTo>
                <a:lnTo>
                  <a:pt x="144" y="432"/>
                </a:lnTo>
                <a:lnTo>
                  <a:pt x="138" y="426"/>
                </a:lnTo>
                <a:lnTo>
                  <a:pt x="128" y="427"/>
                </a:lnTo>
                <a:lnTo>
                  <a:pt x="122" y="431"/>
                </a:lnTo>
                <a:lnTo>
                  <a:pt x="119" y="432"/>
                </a:lnTo>
                <a:lnTo>
                  <a:pt x="116" y="434"/>
                </a:lnTo>
                <a:lnTo>
                  <a:pt x="113" y="445"/>
                </a:lnTo>
                <a:lnTo>
                  <a:pt x="112" y="449"/>
                </a:lnTo>
                <a:lnTo>
                  <a:pt x="110" y="456"/>
                </a:lnTo>
                <a:lnTo>
                  <a:pt x="99" y="467"/>
                </a:lnTo>
                <a:lnTo>
                  <a:pt x="90" y="472"/>
                </a:lnTo>
                <a:lnTo>
                  <a:pt x="81" y="475"/>
                </a:lnTo>
                <a:lnTo>
                  <a:pt x="67" y="476"/>
                </a:lnTo>
                <a:lnTo>
                  <a:pt x="54" y="475"/>
                </a:lnTo>
                <a:lnTo>
                  <a:pt x="41" y="477"/>
                </a:lnTo>
                <a:lnTo>
                  <a:pt x="35" y="480"/>
                </a:lnTo>
                <a:lnTo>
                  <a:pt x="18" y="486"/>
                </a:lnTo>
                <a:lnTo>
                  <a:pt x="9" y="484"/>
                </a:lnTo>
                <a:lnTo>
                  <a:pt x="4" y="471"/>
                </a:lnTo>
                <a:lnTo>
                  <a:pt x="11" y="464"/>
                </a:lnTo>
                <a:lnTo>
                  <a:pt x="20" y="461"/>
                </a:lnTo>
                <a:lnTo>
                  <a:pt x="41" y="452"/>
                </a:lnTo>
                <a:lnTo>
                  <a:pt x="58" y="446"/>
                </a:lnTo>
                <a:lnTo>
                  <a:pt x="65" y="440"/>
                </a:lnTo>
                <a:lnTo>
                  <a:pt x="67" y="432"/>
                </a:lnTo>
                <a:lnTo>
                  <a:pt x="69" y="429"/>
                </a:lnTo>
                <a:lnTo>
                  <a:pt x="72" y="409"/>
                </a:lnTo>
                <a:lnTo>
                  <a:pt x="70" y="400"/>
                </a:lnTo>
                <a:lnTo>
                  <a:pt x="67" y="395"/>
                </a:lnTo>
                <a:lnTo>
                  <a:pt x="65" y="392"/>
                </a:lnTo>
                <a:lnTo>
                  <a:pt x="60" y="395"/>
                </a:lnTo>
                <a:lnTo>
                  <a:pt x="57" y="402"/>
                </a:lnTo>
                <a:lnTo>
                  <a:pt x="57" y="406"/>
                </a:lnTo>
                <a:lnTo>
                  <a:pt x="57" y="421"/>
                </a:lnTo>
                <a:lnTo>
                  <a:pt x="54" y="426"/>
                </a:lnTo>
                <a:lnTo>
                  <a:pt x="50" y="429"/>
                </a:lnTo>
                <a:lnTo>
                  <a:pt x="39" y="429"/>
                </a:lnTo>
                <a:lnTo>
                  <a:pt x="29" y="429"/>
                </a:lnTo>
                <a:lnTo>
                  <a:pt x="18" y="429"/>
                </a:lnTo>
                <a:lnTo>
                  <a:pt x="14" y="422"/>
                </a:lnTo>
                <a:lnTo>
                  <a:pt x="9" y="414"/>
                </a:lnTo>
                <a:lnTo>
                  <a:pt x="0" y="406"/>
                </a:lnTo>
                <a:lnTo>
                  <a:pt x="2" y="394"/>
                </a:lnTo>
                <a:lnTo>
                  <a:pt x="4" y="388"/>
                </a:lnTo>
                <a:lnTo>
                  <a:pt x="10" y="389"/>
                </a:lnTo>
                <a:lnTo>
                  <a:pt x="21" y="388"/>
                </a:lnTo>
                <a:lnTo>
                  <a:pt x="29" y="395"/>
                </a:lnTo>
                <a:lnTo>
                  <a:pt x="39" y="395"/>
                </a:lnTo>
                <a:lnTo>
                  <a:pt x="41" y="391"/>
                </a:lnTo>
                <a:lnTo>
                  <a:pt x="40" y="372"/>
                </a:lnTo>
                <a:lnTo>
                  <a:pt x="44" y="366"/>
                </a:lnTo>
                <a:lnTo>
                  <a:pt x="50" y="340"/>
                </a:lnTo>
                <a:lnTo>
                  <a:pt x="50" y="339"/>
                </a:lnTo>
                <a:lnTo>
                  <a:pt x="66" y="339"/>
                </a:lnTo>
                <a:lnTo>
                  <a:pt x="90" y="340"/>
                </a:lnTo>
                <a:lnTo>
                  <a:pt x="118" y="307"/>
                </a:lnTo>
                <a:lnTo>
                  <a:pt x="133" y="316"/>
                </a:lnTo>
                <a:lnTo>
                  <a:pt x="137" y="318"/>
                </a:lnTo>
                <a:lnTo>
                  <a:pt x="176" y="297"/>
                </a:lnTo>
                <a:lnTo>
                  <a:pt x="204" y="307"/>
                </a:lnTo>
                <a:lnTo>
                  <a:pt x="204" y="303"/>
                </a:lnTo>
                <a:lnTo>
                  <a:pt x="205" y="257"/>
                </a:lnTo>
                <a:lnTo>
                  <a:pt x="205" y="255"/>
                </a:lnTo>
                <a:lnTo>
                  <a:pt x="226" y="242"/>
                </a:lnTo>
                <a:lnTo>
                  <a:pt x="234" y="214"/>
                </a:lnTo>
                <a:lnTo>
                  <a:pt x="243" y="211"/>
                </a:lnTo>
                <a:lnTo>
                  <a:pt x="243" y="209"/>
                </a:lnTo>
                <a:lnTo>
                  <a:pt x="246" y="182"/>
                </a:lnTo>
                <a:lnTo>
                  <a:pt x="229" y="175"/>
                </a:lnTo>
                <a:lnTo>
                  <a:pt x="229" y="152"/>
                </a:lnTo>
                <a:lnTo>
                  <a:pt x="270" y="146"/>
                </a:lnTo>
                <a:lnTo>
                  <a:pt x="283" y="104"/>
                </a:lnTo>
                <a:lnTo>
                  <a:pt x="275" y="90"/>
                </a:lnTo>
                <a:lnTo>
                  <a:pt x="280" y="79"/>
                </a:lnTo>
                <a:lnTo>
                  <a:pt x="281" y="76"/>
                </a:lnTo>
                <a:lnTo>
                  <a:pt x="311" y="83"/>
                </a:lnTo>
                <a:lnTo>
                  <a:pt x="354" y="92"/>
                </a:lnTo>
                <a:lnTo>
                  <a:pt x="365" y="114"/>
                </a:lnTo>
                <a:lnTo>
                  <a:pt x="385" y="102"/>
                </a:lnTo>
                <a:lnTo>
                  <a:pt x="399" y="108"/>
                </a:lnTo>
                <a:lnTo>
                  <a:pt x="406" y="125"/>
                </a:lnTo>
                <a:lnTo>
                  <a:pt x="412" y="123"/>
                </a:lnTo>
                <a:lnTo>
                  <a:pt x="449" y="117"/>
                </a:lnTo>
                <a:lnTo>
                  <a:pt x="451" y="116"/>
                </a:lnTo>
                <a:lnTo>
                  <a:pt x="449" y="90"/>
                </a:lnTo>
                <a:lnTo>
                  <a:pt x="457" y="79"/>
                </a:lnTo>
                <a:lnTo>
                  <a:pt x="460" y="79"/>
                </a:lnTo>
                <a:lnTo>
                  <a:pt x="486" y="85"/>
                </a:lnTo>
                <a:lnTo>
                  <a:pt x="517" y="76"/>
                </a:lnTo>
                <a:lnTo>
                  <a:pt x="553" y="67"/>
                </a:lnTo>
                <a:lnTo>
                  <a:pt x="576" y="77"/>
                </a:lnTo>
                <a:lnTo>
                  <a:pt x="596" y="47"/>
                </a:lnTo>
                <a:lnTo>
                  <a:pt x="578" y="38"/>
                </a:lnTo>
                <a:lnTo>
                  <a:pt x="592" y="5"/>
                </a:lnTo>
                <a:lnTo>
                  <a:pt x="607" y="0"/>
                </a:lnTo>
                <a:lnTo>
                  <a:pt x="621" y="13"/>
                </a:lnTo>
                <a:lnTo>
                  <a:pt x="631" y="31"/>
                </a:lnTo>
                <a:lnTo>
                  <a:pt x="640" y="36"/>
                </a:lnTo>
                <a:lnTo>
                  <a:pt x="665" y="13"/>
                </a:lnTo>
                <a:lnTo>
                  <a:pt x="665" y="10"/>
                </a:lnTo>
                <a:lnTo>
                  <a:pt x="678" y="18"/>
                </a:lnTo>
                <a:lnTo>
                  <a:pt x="684" y="64"/>
                </a:lnTo>
                <a:lnTo>
                  <a:pt x="658" y="81"/>
                </a:lnTo>
                <a:lnTo>
                  <a:pt x="675" y="123"/>
                </a:lnTo>
                <a:lnTo>
                  <a:pt x="723" y="108"/>
                </a:lnTo>
                <a:lnTo>
                  <a:pt x="724" y="105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484" name="Freeform 76"/>
          <p:cNvSpPr>
            <a:spLocks/>
          </p:cNvSpPr>
          <p:nvPr/>
        </p:nvSpPr>
        <p:spPr bwMode="auto">
          <a:xfrm>
            <a:off x="4602163" y="5870575"/>
            <a:ext cx="44450" cy="65088"/>
          </a:xfrm>
          <a:custGeom>
            <a:avLst/>
            <a:gdLst>
              <a:gd name="T0" fmla="*/ 2147483647 w 21"/>
              <a:gd name="T1" fmla="*/ 2147483647 h 54"/>
              <a:gd name="T2" fmla="*/ 2147483647 w 21"/>
              <a:gd name="T3" fmla="*/ 2147483647 h 54"/>
              <a:gd name="T4" fmla="*/ 0 w 21"/>
              <a:gd name="T5" fmla="*/ 2147483647 h 54"/>
              <a:gd name="T6" fmla="*/ 2147483647 w 21"/>
              <a:gd name="T7" fmla="*/ 2147483647 h 54"/>
              <a:gd name="T8" fmla="*/ 2147483647 w 21"/>
              <a:gd name="T9" fmla="*/ 0 h 54"/>
              <a:gd name="T10" fmla="*/ 2147483647 w 21"/>
              <a:gd name="T11" fmla="*/ 0 h 54"/>
              <a:gd name="T12" fmla="*/ 2147483647 w 21"/>
              <a:gd name="T13" fmla="*/ 2147483647 h 54"/>
              <a:gd name="T14" fmla="*/ 2147483647 w 21"/>
              <a:gd name="T15" fmla="*/ 2147483647 h 54"/>
              <a:gd name="T16" fmla="*/ 2147483647 w 21"/>
              <a:gd name="T17" fmla="*/ 2147483647 h 54"/>
              <a:gd name="T18" fmla="*/ 2147483647 w 21"/>
              <a:gd name="T19" fmla="*/ 2147483647 h 54"/>
              <a:gd name="T20" fmla="*/ 2147483647 w 21"/>
              <a:gd name="T21" fmla="*/ 2147483647 h 54"/>
              <a:gd name="T22" fmla="*/ 2147483647 w 21"/>
              <a:gd name="T23" fmla="*/ 2147483647 h 54"/>
              <a:gd name="T24" fmla="*/ 2147483647 w 21"/>
              <a:gd name="T25" fmla="*/ 2147483647 h 54"/>
              <a:gd name="T26" fmla="*/ 2147483647 w 21"/>
              <a:gd name="T27" fmla="*/ 2147483647 h 54"/>
              <a:gd name="T28" fmla="*/ 2147483647 w 21"/>
              <a:gd name="T29" fmla="*/ 2147483647 h 54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21"/>
              <a:gd name="T46" fmla="*/ 0 h 54"/>
              <a:gd name="T47" fmla="*/ 21 w 21"/>
              <a:gd name="T48" fmla="*/ 54 h 54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21" h="54">
                <a:moveTo>
                  <a:pt x="3" y="29"/>
                </a:moveTo>
                <a:lnTo>
                  <a:pt x="2" y="23"/>
                </a:lnTo>
                <a:lnTo>
                  <a:pt x="0" y="16"/>
                </a:lnTo>
                <a:lnTo>
                  <a:pt x="1" y="5"/>
                </a:lnTo>
                <a:lnTo>
                  <a:pt x="3" y="0"/>
                </a:lnTo>
                <a:lnTo>
                  <a:pt x="8" y="0"/>
                </a:lnTo>
                <a:lnTo>
                  <a:pt x="15" y="18"/>
                </a:lnTo>
                <a:lnTo>
                  <a:pt x="20" y="25"/>
                </a:lnTo>
                <a:lnTo>
                  <a:pt x="21" y="31"/>
                </a:lnTo>
                <a:lnTo>
                  <a:pt x="21" y="40"/>
                </a:lnTo>
                <a:lnTo>
                  <a:pt x="18" y="50"/>
                </a:lnTo>
                <a:lnTo>
                  <a:pt x="15" y="54"/>
                </a:lnTo>
                <a:lnTo>
                  <a:pt x="7" y="54"/>
                </a:lnTo>
                <a:lnTo>
                  <a:pt x="5" y="47"/>
                </a:lnTo>
                <a:lnTo>
                  <a:pt x="3" y="29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485" name="Freeform 77"/>
          <p:cNvSpPr>
            <a:spLocks/>
          </p:cNvSpPr>
          <p:nvPr/>
        </p:nvSpPr>
        <p:spPr bwMode="auto">
          <a:xfrm>
            <a:off x="3673475" y="6035675"/>
            <a:ext cx="92075" cy="33338"/>
          </a:xfrm>
          <a:custGeom>
            <a:avLst/>
            <a:gdLst>
              <a:gd name="T0" fmla="*/ 0 w 43"/>
              <a:gd name="T1" fmla="*/ 2147483647 h 28"/>
              <a:gd name="T2" fmla="*/ 2147483647 w 43"/>
              <a:gd name="T3" fmla="*/ 2147483647 h 28"/>
              <a:gd name="T4" fmla="*/ 2147483647 w 43"/>
              <a:gd name="T5" fmla="*/ 2147483647 h 28"/>
              <a:gd name="T6" fmla="*/ 2147483647 w 43"/>
              <a:gd name="T7" fmla="*/ 0 h 28"/>
              <a:gd name="T8" fmla="*/ 2147483647 w 43"/>
              <a:gd name="T9" fmla="*/ 2147483647 h 28"/>
              <a:gd name="T10" fmla="*/ 2147483647 w 43"/>
              <a:gd name="T11" fmla="*/ 2147483647 h 28"/>
              <a:gd name="T12" fmla="*/ 2147483647 w 43"/>
              <a:gd name="T13" fmla="*/ 2147483647 h 28"/>
              <a:gd name="T14" fmla="*/ 2147483647 w 43"/>
              <a:gd name="T15" fmla="*/ 2147483647 h 28"/>
              <a:gd name="T16" fmla="*/ 2147483647 w 43"/>
              <a:gd name="T17" fmla="*/ 2147483647 h 28"/>
              <a:gd name="T18" fmla="*/ 2147483647 w 43"/>
              <a:gd name="T19" fmla="*/ 2147483647 h 28"/>
              <a:gd name="T20" fmla="*/ 2147483647 w 43"/>
              <a:gd name="T21" fmla="*/ 2147483647 h 28"/>
              <a:gd name="T22" fmla="*/ 0 w 43"/>
              <a:gd name="T23" fmla="*/ 2147483647 h 28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43"/>
              <a:gd name="T37" fmla="*/ 0 h 28"/>
              <a:gd name="T38" fmla="*/ 43 w 43"/>
              <a:gd name="T39" fmla="*/ 28 h 28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43" h="28">
                <a:moveTo>
                  <a:pt x="0" y="22"/>
                </a:moveTo>
                <a:lnTo>
                  <a:pt x="3" y="20"/>
                </a:lnTo>
                <a:lnTo>
                  <a:pt x="10" y="7"/>
                </a:lnTo>
                <a:lnTo>
                  <a:pt x="24" y="0"/>
                </a:lnTo>
                <a:lnTo>
                  <a:pt x="41" y="2"/>
                </a:lnTo>
                <a:lnTo>
                  <a:pt x="43" y="5"/>
                </a:lnTo>
                <a:lnTo>
                  <a:pt x="42" y="9"/>
                </a:lnTo>
                <a:lnTo>
                  <a:pt x="38" y="14"/>
                </a:lnTo>
                <a:lnTo>
                  <a:pt x="23" y="22"/>
                </a:lnTo>
                <a:lnTo>
                  <a:pt x="11" y="28"/>
                </a:lnTo>
                <a:lnTo>
                  <a:pt x="3" y="25"/>
                </a:lnTo>
                <a:lnTo>
                  <a:pt x="0" y="22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486" name="Freeform 78"/>
          <p:cNvSpPr>
            <a:spLocks/>
          </p:cNvSpPr>
          <p:nvPr/>
        </p:nvSpPr>
        <p:spPr bwMode="auto">
          <a:xfrm>
            <a:off x="4719638" y="5910263"/>
            <a:ext cx="74612" cy="28575"/>
          </a:xfrm>
          <a:custGeom>
            <a:avLst/>
            <a:gdLst>
              <a:gd name="T0" fmla="*/ 0 w 35"/>
              <a:gd name="T1" fmla="*/ 2147483647 h 24"/>
              <a:gd name="T2" fmla="*/ 2147483647 w 35"/>
              <a:gd name="T3" fmla="*/ 2147483647 h 24"/>
              <a:gd name="T4" fmla="*/ 2147483647 w 35"/>
              <a:gd name="T5" fmla="*/ 2147483647 h 24"/>
              <a:gd name="T6" fmla="*/ 2147483647 w 35"/>
              <a:gd name="T7" fmla="*/ 1688347980 h 24"/>
              <a:gd name="T8" fmla="*/ 2147483647 w 35"/>
              <a:gd name="T9" fmla="*/ 0 h 24"/>
              <a:gd name="T10" fmla="*/ 2147483647 w 35"/>
              <a:gd name="T11" fmla="*/ 2147483647 h 24"/>
              <a:gd name="T12" fmla="*/ 2147483647 w 35"/>
              <a:gd name="T13" fmla="*/ 2147483647 h 24"/>
              <a:gd name="T14" fmla="*/ 2147483647 w 35"/>
              <a:gd name="T15" fmla="*/ 2147483647 h 24"/>
              <a:gd name="T16" fmla="*/ 2147483647 w 35"/>
              <a:gd name="T17" fmla="*/ 2147483647 h 24"/>
              <a:gd name="T18" fmla="*/ 2147483647 w 35"/>
              <a:gd name="T19" fmla="*/ 2147483647 h 24"/>
              <a:gd name="T20" fmla="*/ 2147483647 w 35"/>
              <a:gd name="T21" fmla="*/ 2147483647 h 24"/>
              <a:gd name="T22" fmla="*/ 0 w 35"/>
              <a:gd name="T23" fmla="*/ 2147483647 h 2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35"/>
              <a:gd name="T37" fmla="*/ 0 h 24"/>
              <a:gd name="T38" fmla="*/ 35 w 35"/>
              <a:gd name="T39" fmla="*/ 24 h 24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35" h="24">
                <a:moveTo>
                  <a:pt x="0" y="18"/>
                </a:moveTo>
                <a:lnTo>
                  <a:pt x="1" y="12"/>
                </a:lnTo>
                <a:lnTo>
                  <a:pt x="6" y="5"/>
                </a:lnTo>
                <a:lnTo>
                  <a:pt x="14" y="1"/>
                </a:lnTo>
                <a:lnTo>
                  <a:pt x="20" y="0"/>
                </a:lnTo>
                <a:lnTo>
                  <a:pt x="31" y="3"/>
                </a:lnTo>
                <a:lnTo>
                  <a:pt x="35" y="14"/>
                </a:lnTo>
                <a:lnTo>
                  <a:pt x="31" y="20"/>
                </a:lnTo>
                <a:lnTo>
                  <a:pt x="24" y="24"/>
                </a:lnTo>
                <a:lnTo>
                  <a:pt x="6" y="22"/>
                </a:lnTo>
                <a:lnTo>
                  <a:pt x="1" y="19"/>
                </a:lnTo>
                <a:lnTo>
                  <a:pt x="0" y="18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487" name="Freeform 79"/>
          <p:cNvSpPr>
            <a:spLocks/>
          </p:cNvSpPr>
          <p:nvPr/>
        </p:nvSpPr>
        <p:spPr bwMode="auto">
          <a:xfrm>
            <a:off x="3400425" y="6089650"/>
            <a:ext cx="80963" cy="25400"/>
          </a:xfrm>
          <a:custGeom>
            <a:avLst/>
            <a:gdLst>
              <a:gd name="T0" fmla="*/ 0 w 38"/>
              <a:gd name="T1" fmla="*/ 2147483647 h 21"/>
              <a:gd name="T2" fmla="*/ 2147483647 w 38"/>
              <a:gd name="T3" fmla="*/ 2147483647 h 21"/>
              <a:gd name="T4" fmla="*/ 2147483647 w 38"/>
              <a:gd name="T5" fmla="*/ 2147483647 h 21"/>
              <a:gd name="T6" fmla="*/ 2147483647 w 38"/>
              <a:gd name="T7" fmla="*/ 2147483647 h 21"/>
              <a:gd name="T8" fmla="*/ 2147483647 w 38"/>
              <a:gd name="T9" fmla="*/ 0 h 21"/>
              <a:gd name="T10" fmla="*/ 2147483647 w 38"/>
              <a:gd name="T11" fmla="*/ 0 h 21"/>
              <a:gd name="T12" fmla="*/ 2147483647 w 38"/>
              <a:gd name="T13" fmla="*/ 2147483647 h 21"/>
              <a:gd name="T14" fmla="*/ 2147483647 w 38"/>
              <a:gd name="T15" fmla="*/ 2147483647 h 21"/>
              <a:gd name="T16" fmla="*/ 2147483647 w 38"/>
              <a:gd name="T17" fmla="*/ 2147483647 h 21"/>
              <a:gd name="T18" fmla="*/ 2147483647 w 38"/>
              <a:gd name="T19" fmla="*/ 2147483647 h 21"/>
              <a:gd name="T20" fmla="*/ 2147483647 w 38"/>
              <a:gd name="T21" fmla="*/ 2147483647 h 21"/>
              <a:gd name="T22" fmla="*/ 0 w 38"/>
              <a:gd name="T23" fmla="*/ 2147483647 h 2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38"/>
              <a:gd name="T37" fmla="*/ 0 h 21"/>
              <a:gd name="T38" fmla="*/ 38 w 38"/>
              <a:gd name="T39" fmla="*/ 21 h 21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38" h="21">
                <a:moveTo>
                  <a:pt x="0" y="16"/>
                </a:moveTo>
                <a:lnTo>
                  <a:pt x="2" y="11"/>
                </a:lnTo>
                <a:lnTo>
                  <a:pt x="8" y="6"/>
                </a:lnTo>
                <a:lnTo>
                  <a:pt x="18" y="5"/>
                </a:lnTo>
                <a:lnTo>
                  <a:pt x="25" y="0"/>
                </a:lnTo>
                <a:lnTo>
                  <a:pt x="37" y="0"/>
                </a:lnTo>
                <a:lnTo>
                  <a:pt x="38" y="5"/>
                </a:lnTo>
                <a:lnTo>
                  <a:pt x="32" y="12"/>
                </a:lnTo>
                <a:lnTo>
                  <a:pt x="25" y="14"/>
                </a:lnTo>
                <a:lnTo>
                  <a:pt x="16" y="21"/>
                </a:lnTo>
                <a:lnTo>
                  <a:pt x="5" y="21"/>
                </a:lnTo>
                <a:lnTo>
                  <a:pt x="0" y="16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488" name="Freeform 80"/>
          <p:cNvSpPr>
            <a:spLocks/>
          </p:cNvSpPr>
          <p:nvPr/>
        </p:nvSpPr>
        <p:spPr bwMode="auto">
          <a:xfrm>
            <a:off x="4554538" y="5905500"/>
            <a:ext cx="33337" cy="36513"/>
          </a:xfrm>
          <a:custGeom>
            <a:avLst/>
            <a:gdLst>
              <a:gd name="T0" fmla="*/ 0 w 16"/>
              <a:gd name="T1" fmla="*/ 2147483647 h 32"/>
              <a:gd name="T2" fmla="*/ 2147483647 w 16"/>
              <a:gd name="T3" fmla="*/ 2147483647 h 32"/>
              <a:gd name="T4" fmla="*/ 2147483647 w 16"/>
              <a:gd name="T5" fmla="*/ 0 h 32"/>
              <a:gd name="T6" fmla="*/ 2147483647 w 16"/>
              <a:gd name="T7" fmla="*/ 0 h 32"/>
              <a:gd name="T8" fmla="*/ 2147483647 w 16"/>
              <a:gd name="T9" fmla="*/ 2147483647 h 32"/>
              <a:gd name="T10" fmla="*/ 2147483647 w 16"/>
              <a:gd name="T11" fmla="*/ 2147483647 h 32"/>
              <a:gd name="T12" fmla="*/ 2147483647 w 16"/>
              <a:gd name="T13" fmla="*/ 2147483647 h 32"/>
              <a:gd name="T14" fmla="*/ 2147483647 w 16"/>
              <a:gd name="T15" fmla="*/ 2147483647 h 32"/>
              <a:gd name="T16" fmla="*/ 2147483647 w 16"/>
              <a:gd name="T17" fmla="*/ 2147483647 h 32"/>
              <a:gd name="T18" fmla="*/ 0 w 16"/>
              <a:gd name="T19" fmla="*/ 2147483647 h 3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6"/>
              <a:gd name="T31" fmla="*/ 0 h 32"/>
              <a:gd name="T32" fmla="*/ 16 w 16"/>
              <a:gd name="T33" fmla="*/ 32 h 32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6" h="32">
                <a:moveTo>
                  <a:pt x="0" y="16"/>
                </a:moveTo>
                <a:lnTo>
                  <a:pt x="4" y="3"/>
                </a:lnTo>
                <a:lnTo>
                  <a:pt x="7" y="0"/>
                </a:lnTo>
                <a:lnTo>
                  <a:pt x="11" y="0"/>
                </a:lnTo>
                <a:lnTo>
                  <a:pt x="15" y="5"/>
                </a:lnTo>
                <a:lnTo>
                  <a:pt x="16" y="22"/>
                </a:lnTo>
                <a:lnTo>
                  <a:pt x="12" y="31"/>
                </a:lnTo>
                <a:lnTo>
                  <a:pt x="5" y="32"/>
                </a:lnTo>
                <a:lnTo>
                  <a:pt x="1" y="30"/>
                </a:lnTo>
                <a:lnTo>
                  <a:pt x="0" y="16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489" name="Freeform 81"/>
          <p:cNvSpPr>
            <a:spLocks/>
          </p:cNvSpPr>
          <p:nvPr/>
        </p:nvSpPr>
        <p:spPr bwMode="auto">
          <a:xfrm>
            <a:off x="4452938" y="5899150"/>
            <a:ext cx="63500" cy="20638"/>
          </a:xfrm>
          <a:custGeom>
            <a:avLst/>
            <a:gdLst>
              <a:gd name="T0" fmla="*/ 0 w 30"/>
              <a:gd name="T1" fmla="*/ 2147483647 h 17"/>
              <a:gd name="T2" fmla="*/ 0 w 30"/>
              <a:gd name="T3" fmla="*/ 2147483647 h 17"/>
              <a:gd name="T4" fmla="*/ 2147483647 w 30"/>
              <a:gd name="T5" fmla="*/ 2147483647 h 17"/>
              <a:gd name="T6" fmla="*/ 2147483647 w 30"/>
              <a:gd name="T7" fmla="*/ 1789188148 h 17"/>
              <a:gd name="T8" fmla="*/ 2147483647 w 30"/>
              <a:gd name="T9" fmla="*/ 0 h 17"/>
              <a:gd name="T10" fmla="*/ 2147483647 w 30"/>
              <a:gd name="T11" fmla="*/ 2147483647 h 17"/>
              <a:gd name="T12" fmla="*/ 2147483647 w 30"/>
              <a:gd name="T13" fmla="*/ 2147483647 h 17"/>
              <a:gd name="T14" fmla="*/ 2147483647 w 30"/>
              <a:gd name="T15" fmla="*/ 2147483647 h 17"/>
              <a:gd name="T16" fmla="*/ 2147483647 w 30"/>
              <a:gd name="T17" fmla="*/ 2147483647 h 17"/>
              <a:gd name="T18" fmla="*/ 2147483647 w 30"/>
              <a:gd name="T19" fmla="*/ 2147483647 h 17"/>
              <a:gd name="T20" fmla="*/ 0 w 30"/>
              <a:gd name="T21" fmla="*/ 2147483647 h 17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0"/>
              <a:gd name="T34" fmla="*/ 0 h 17"/>
              <a:gd name="T35" fmla="*/ 30 w 30"/>
              <a:gd name="T36" fmla="*/ 17 h 17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0" h="17">
                <a:moveTo>
                  <a:pt x="0" y="11"/>
                </a:moveTo>
                <a:lnTo>
                  <a:pt x="0" y="9"/>
                </a:lnTo>
                <a:lnTo>
                  <a:pt x="6" y="4"/>
                </a:lnTo>
                <a:lnTo>
                  <a:pt x="16" y="1"/>
                </a:lnTo>
                <a:lnTo>
                  <a:pt x="26" y="0"/>
                </a:lnTo>
                <a:lnTo>
                  <a:pt x="30" y="4"/>
                </a:lnTo>
                <a:lnTo>
                  <a:pt x="29" y="11"/>
                </a:lnTo>
                <a:lnTo>
                  <a:pt x="23" y="16"/>
                </a:lnTo>
                <a:lnTo>
                  <a:pt x="10" y="17"/>
                </a:lnTo>
                <a:lnTo>
                  <a:pt x="2" y="15"/>
                </a:lnTo>
                <a:lnTo>
                  <a:pt x="0" y="11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490" name="Freeform 82"/>
          <p:cNvSpPr>
            <a:spLocks/>
          </p:cNvSpPr>
          <p:nvPr/>
        </p:nvSpPr>
        <p:spPr bwMode="auto">
          <a:xfrm>
            <a:off x="4914900" y="5853113"/>
            <a:ext cx="49213" cy="23812"/>
          </a:xfrm>
          <a:custGeom>
            <a:avLst/>
            <a:gdLst>
              <a:gd name="T0" fmla="*/ 2147483647 w 23"/>
              <a:gd name="T1" fmla="*/ 0 h 20"/>
              <a:gd name="T2" fmla="*/ 2147483647 w 23"/>
              <a:gd name="T3" fmla="*/ 0 h 20"/>
              <a:gd name="T4" fmla="*/ 2147483647 w 23"/>
              <a:gd name="T5" fmla="*/ 1688276704 h 20"/>
              <a:gd name="T6" fmla="*/ 2147483647 w 23"/>
              <a:gd name="T7" fmla="*/ 2147483647 h 20"/>
              <a:gd name="T8" fmla="*/ 2147483647 w 23"/>
              <a:gd name="T9" fmla="*/ 2147483647 h 20"/>
              <a:gd name="T10" fmla="*/ 2147483647 w 23"/>
              <a:gd name="T11" fmla="*/ 2147483647 h 20"/>
              <a:gd name="T12" fmla="*/ 2147483647 w 23"/>
              <a:gd name="T13" fmla="*/ 2147483647 h 20"/>
              <a:gd name="T14" fmla="*/ 0 w 23"/>
              <a:gd name="T15" fmla="*/ 2147483647 h 20"/>
              <a:gd name="T16" fmla="*/ 2147483647 w 23"/>
              <a:gd name="T17" fmla="*/ 0 h 2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3"/>
              <a:gd name="T28" fmla="*/ 0 h 20"/>
              <a:gd name="T29" fmla="*/ 23 w 23"/>
              <a:gd name="T30" fmla="*/ 20 h 2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3" h="20">
                <a:moveTo>
                  <a:pt x="4" y="0"/>
                </a:moveTo>
                <a:lnTo>
                  <a:pt x="6" y="0"/>
                </a:lnTo>
                <a:lnTo>
                  <a:pt x="14" y="1"/>
                </a:lnTo>
                <a:lnTo>
                  <a:pt x="20" y="8"/>
                </a:lnTo>
                <a:lnTo>
                  <a:pt x="23" y="16"/>
                </a:lnTo>
                <a:lnTo>
                  <a:pt x="20" y="20"/>
                </a:lnTo>
                <a:lnTo>
                  <a:pt x="10" y="20"/>
                </a:lnTo>
                <a:lnTo>
                  <a:pt x="0" y="11"/>
                </a:lnTo>
                <a:lnTo>
                  <a:pt x="4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491" name="Freeform 83"/>
          <p:cNvSpPr>
            <a:spLocks/>
          </p:cNvSpPr>
          <p:nvPr/>
        </p:nvSpPr>
        <p:spPr bwMode="auto">
          <a:xfrm>
            <a:off x="4852988" y="5876925"/>
            <a:ext cx="50800" cy="22225"/>
          </a:xfrm>
          <a:custGeom>
            <a:avLst/>
            <a:gdLst>
              <a:gd name="T0" fmla="*/ 0 w 24"/>
              <a:gd name="T1" fmla="*/ 2147483647 h 18"/>
              <a:gd name="T2" fmla="*/ 2147483647 w 24"/>
              <a:gd name="T3" fmla="*/ 2147483647 h 18"/>
              <a:gd name="T4" fmla="*/ 2147483647 w 24"/>
              <a:gd name="T5" fmla="*/ 0 h 18"/>
              <a:gd name="T6" fmla="*/ 2147483647 w 24"/>
              <a:gd name="T7" fmla="*/ 0 h 18"/>
              <a:gd name="T8" fmla="*/ 2147483647 w 24"/>
              <a:gd name="T9" fmla="*/ 2147483647 h 18"/>
              <a:gd name="T10" fmla="*/ 2147483647 w 24"/>
              <a:gd name="T11" fmla="*/ 2147483647 h 18"/>
              <a:gd name="T12" fmla="*/ 2147483647 w 24"/>
              <a:gd name="T13" fmla="*/ 2147483647 h 18"/>
              <a:gd name="T14" fmla="*/ 2147483647 w 24"/>
              <a:gd name="T15" fmla="*/ 2147483647 h 18"/>
              <a:gd name="T16" fmla="*/ 2147483647 w 24"/>
              <a:gd name="T17" fmla="*/ 2147483647 h 18"/>
              <a:gd name="T18" fmla="*/ 0 w 24"/>
              <a:gd name="T19" fmla="*/ 2147483647 h 1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24"/>
              <a:gd name="T31" fmla="*/ 0 h 18"/>
              <a:gd name="T32" fmla="*/ 24 w 24"/>
              <a:gd name="T33" fmla="*/ 18 h 18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4" h="18">
                <a:moveTo>
                  <a:pt x="0" y="7"/>
                </a:moveTo>
                <a:lnTo>
                  <a:pt x="3" y="4"/>
                </a:lnTo>
                <a:lnTo>
                  <a:pt x="10" y="0"/>
                </a:lnTo>
                <a:lnTo>
                  <a:pt x="18" y="0"/>
                </a:lnTo>
                <a:lnTo>
                  <a:pt x="23" y="4"/>
                </a:lnTo>
                <a:lnTo>
                  <a:pt x="24" y="13"/>
                </a:lnTo>
                <a:lnTo>
                  <a:pt x="21" y="17"/>
                </a:lnTo>
                <a:lnTo>
                  <a:pt x="11" y="18"/>
                </a:lnTo>
                <a:lnTo>
                  <a:pt x="3" y="11"/>
                </a:lnTo>
                <a:lnTo>
                  <a:pt x="0" y="7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492" name="Freeform 84"/>
          <p:cNvSpPr>
            <a:spLocks/>
          </p:cNvSpPr>
          <p:nvPr/>
        </p:nvSpPr>
        <p:spPr bwMode="auto">
          <a:xfrm>
            <a:off x="2449513" y="4641850"/>
            <a:ext cx="838200" cy="835025"/>
          </a:xfrm>
          <a:custGeom>
            <a:avLst/>
            <a:gdLst>
              <a:gd name="T0" fmla="*/ 2147483647 w 396"/>
              <a:gd name="T1" fmla="*/ 2147483647 h 701"/>
              <a:gd name="T2" fmla="*/ 2147483647 w 396"/>
              <a:gd name="T3" fmla="*/ 2147483647 h 701"/>
              <a:gd name="T4" fmla="*/ 2147483647 w 396"/>
              <a:gd name="T5" fmla="*/ 2147483647 h 701"/>
              <a:gd name="T6" fmla="*/ 2147483647 w 396"/>
              <a:gd name="T7" fmla="*/ 2147483647 h 701"/>
              <a:gd name="T8" fmla="*/ 2147483647 w 396"/>
              <a:gd name="T9" fmla="*/ 2147483647 h 701"/>
              <a:gd name="T10" fmla="*/ 2147483647 w 396"/>
              <a:gd name="T11" fmla="*/ 2147483647 h 701"/>
              <a:gd name="T12" fmla="*/ 2147483647 w 396"/>
              <a:gd name="T13" fmla="*/ 2147483647 h 701"/>
              <a:gd name="T14" fmla="*/ 2147483647 w 396"/>
              <a:gd name="T15" fmla="*/ 2147483647 h 701"/>
              <a:gd name="T16" fmla="*/ 2147483647 w 396"/>
              <a:gd name="T17" fmla="*/ 2147483647 h 701"/>
              <a:gd name="T18" fmla="*/ 2147483647 w 396"/>
              <a:gd name="T19" fmla="*/ 2147483647 h 701"/>
              <a:gd name="T20" fmla="*/ 2147483647 w 396"/>
              <a:gd name="T21" fmla="*/ 2147483647 h 701"/>
              <a:gd name="T22" fmla="*/ 2147483647 w 396"/>
              <a:gd name="T23" fmla="*/ 2147483647 h 701"/>
              <a:gd name="T24" fmla="*/ 2147483647 w 396"/>
              <a:gd name="T25" fmla="*/ 2147483647 h 701"/>
              <a:gd name="T26" fmla="*/ 2147483647 w 396"/>
              <a:gd name="T27" fmla="*/ 2147483647 h 701"/>
              <a:gd name="T28" fmla="*/ 2147483647 w 396"/>
              <a:gd name="T29" fmla="*/ 2147483647 h 701"/>
              <a:gd name="T30" fmla="*/ 2147483647 w 396"/>
              <a:gd name="T31" fmla="*/ 2147483647 h 701"/>
              <a:gd name="T32" fmla="*/ 2147483647 w 396"/>
              <a:gd name="T33" fmla="*/ 2147483647 h 701"/>
              <a:gd name="T34" fmla="*/ 2147483647 w 396"/>
              <a:gd name="T35" fmla="*/ 2147483647 h 701"/>
              <a:gd name="T36" fmla="*/ 2147483647 w 396"/>
              <a:gd name="T37" fmla="*/ 2147483647 h 701"/>
              <a:gd name="T38" fmla="*/ 2147483647 w 396"/>
              <a:gd name="T39" fmla="*/ 2147483647 h 701"/>
              <a:gd name="T40" fmla="*/ 2147483647 w 396"/>
              <a:gd name="T41" fmla="*/ 2147483647 h 701"/>
              <a:gd name="T42" fmla="*/ 2147483647 w 396"/>
              <a:gd name="T43" fmla="*/ 2147483647 h 701"/>
              <a:gd name="T44" fmla="*/ 2147483647 w 396"/>
              <a:gd name="T45" fmla="*/ 2147483647 h 701"/>
              <a:gd name="T46" fmla="*/ 2147483647 w 396"/>
              <a:gd name="T47" fmla="*/ 2147483647 h 701"/>
              <a:gd name="T48" fmla="*/ 2147483647 w 396"/>
              <a:gd name="T49" fmla="*/ 2147483647 h 701"/>
              <a:gd name="T50" fmla="*/ 2147483647 w 396"/>
              <a:gd name="T51" fmla="*/ 2147483647 h 701"/>
              <a:gd name="T52" fmla="*/ 2147483647 w 396"/>
              <a:gd name="T53" fmla="*/ 2147483647 h 701"/>
              <a:gd name="T54" fmla="*/ 2147483647 w 396"/>
              <a:gd name="T55" fmla="*/ 2147483647 h 701"/>
              <a:gd name="T56" fmla="*/ 2147483647 w 396"/>
              <a:gd name="T57" fmla="*/ 2147483647 h 701"/>
              <a:gd name="T58" fmla="*/ 2147483647 w 396"/>
              <a:gd name="T59" fmla="*/ 2147483647 h 701"/>
              <a:gd name="T60" fmla="*/ 2147483647 w 396"/>
              <a:gd name="T61" fmla="*/ 2147483647 h 701"/>
              <a:gd name="T62" fmla="*/ 2147483647 w 396"/>
              <a:gd name="T63" fmla="*/ 2147483647 h 701"/>
              <a:gd name="T64" fmla="*/ 2147483647 w 396"/>
              <a:gd name="T65" fmla="*/ 2147483647 h 701"/>
              <a:gd name="T66" fmla="*/ 2147483647 w 396"/>
              <a:gd name="T67" fmla="*/ 2147483647 h 701"/>
              <a:gd name="T68" fmla="*/ 2147483647 w 396"/>
              <a:gd name="T69" fmla="*/ 2147483647 h 701"/>
              <a:gd name="T70" fmla="*/ 2147483647 w 396"/>
              <a:gd name="T71" fmla="*/ 2147483647 h 701"/>
              <a:gd name="T72" fmla="*/ 2147483647 w 396"/>
              <a:gd name="T73" fmla="*/ 2147483647 h 701"/>
              <a:gd name="T74" fmla="*/ 2147483647 w 396"/>
              <a:gd name="T75" fmla="*/ 2147483647 h 701"/>
              <a:gd name="T76" fmla="*/ 2147483647 w 396"/>
              <a:gd name="T77" fmla="*/ 2147483647 h 701"/>
              <a:gd name="T78" fmla="*/ 2147483647 w 396"/>
              <a:gd name="T79" fmla="*/ 2147483647 h 701"/>
              <a:gd name="T80" fmla="*/ 2147483647 w 396"/>
              <a:gd name="T81" fmla="*/ 2147483647 h 701"/>
              <a:gd name="T82" fmla="*/ 2147483647 w 396"/>
              <a:gd name="T83" fmla="*/ 2147483647 h 701"/>
              <a:gd name="T84" fmla="*/ 2147483647 w 396"/>
              <a:gd name="T85" fmla="*/ 2147483647 h 701"/>
              <a:gd name="T86" fmla="*/ 2147483647 w 396"/>
              <a:gd name="T87" fmla="*/ 2147483647 h 701"/>
              <a:gd name="T88" fmla="*/ 2147483647 w 396"/>
              <a:gd name="T89" fmla="*/ 2147483647 h 701"/>
              <a:gd name="T90" fmla="*/ 2147483647 w 396"/>
              <a:gd name="T91" fmla="*/ 2147483647 h 701"/>
              <a:gd name="T92" fmla="*/ 2147483647 w 396"/>
              <a:gd name="T93" fmla="*/ 2147483647 h 701"/>
              <a:gd name="T94" fmla="*/ 2147483647 w 396"/>
              <a:gd name="T95" fmla="*/ 2147483647 h 701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396"/>
              <a:gd name="T145" fmla="*/ 0 h 701"/>
              <a:gd name="T146" fmla="*/ 396 w 396"/>
              <a:gd name="T147" fmla="*/ 701 h 701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396" h="701">
                <a:moveTo>
                  <a:pt x="116" y="638"/>
                </a:moveTo>
                <a:lnTo>
                  <a:pt x="101" y="620"/>
                </a:lnTo>
                <a:lnTo>
                  <a:pt x="67" y="641"/>
                </a:lnTo>
                <a:lnTo>
                  <a:pt x="59" y="604"/>
                </a:lnTo>
                <a:lnTo>
                  <a:pt x="41" y="617"/>
                </a:lnTo>
                <a:lnTo>
                  <a:pt x="23" y="617"/>
                </a:lnTo>
                <a:lnTo>
                  <a:pt x="0" y="587"/>
                </a:lnTo>
                <a:lnTo>
                  <a:pt x="2" y="589"/>
                </a:lnTo>
                <a:lnTo>
                  <a:pt x="4" y="589"/>
                </a:lnTo>
                <a:lnTo>
                  <a:pt x="10" y="587"/>
                </a:lnTo>
                <a:lnTo>
                  <a:pt x="11" y="585"/>
                </a:lnTo>
                <a:lnTo>
                  <a:pt x="15" y="578"/>
                </a:lnTo>
                <a:lnTo>
                  <a:pt x="16" y="575"/>
                </a:lnTo>
                <a:lnTo>
                  <a:pt x="18" y="566"/>
                </a:lnTo>
                <a:lnTo>
                  <a:pt x="20" y="548"/>
                </a:lnTo>
                <a:lnTo>
                  <a:pt x="20" y="544"/>
                </a:lnTo>
                <a:lnTo>
                  <a:pt x="21" y="540"/>
                </a:lnTo>
                <a:lnTo>
                  <a:pt x="21" y="537"/>
                </a:lnTo>
                <a:lnTo>
                  <a:pt x="24" y="522"/>
                </a:lnTo>
                <a:lnTo>
                  <a:pt x="23" y="519"/>
                </a:lnTo>
                <a:lnTo>
                  <a:pt x="23" y="518"/>
                </a:lnTo>
                <a:lnTo>
                  <a:pt x="26" y="507"/>
                </a:lnTo>
                <a:lnTo>
                  <a:pt x="28" y="505"/>
                </a:lnTo>
                <a:lnTo>
                  <a:pt x="34" y="506"/>
                </a:lnTo>
                <a:lnTo>
                  <a:pt x="39" y="510"/>
                </a:lnTo>
                <a:lnTo>
                  <a:pt x="48" y="506"/>
                </a:lnTo>
                <a:lnTo>
                  <a:pt x="47" y="499"/>
                </a:lnTo>
                <a:lnTo>
                  <a:pt x="44" y="493"/>
                </a:lnTo>
                <a:lnTo>
                  <a:pt x="44" y="488"/>
                </a:lnTo>
                <a:lnTo>
                  <a:pt x="48" y="477"/>
                </a:lnTo>
                <a:lnTo>
                  <a:pt x="51" y="470"/>
                </a:lnTo>
                <a:lnTo>
                  <a:pt x="51" y="452"/>
                </a:lnTo>
                <a:lnTo>
                  <a:pt x="46" y="437"/>
                </a:lnTo>
                <a:lnTo>
                  <a:pt x="36" y="418"/>
                </a:lnTo>
                <a:lnTo>
                  <a:pt x="39" y="409"/>
                </a:lnTo>
                <a:lnTo>
                  <a:pt x="55" y="410"/>
                </a:lnTo>
                <a:lnTo>
                  <a:pt x="59" y="412"/>
                </a:lnTo>
                <a:lnTo>
                  <a:pt x="66" y="412"/>
                </a:lnTo>
                <a:lnTo>
                  <a:pt x="67" y="409"/>
                </a:lnTo>
                <a:lnTo>
                  <a:pt x="66" y="402"/>
                </a:lnTo>
                <a:lnTo>
                  <a:pt x="60" y="395"/>
                </a:lnTo>
                <a:lnTo>
                  <a:pt x="53" y="391"/>
                </a:lnTo>
                <a:lnTo>
                  <a:pt x="45" y="385"/>
                </a:lnTo>
                <a:lnTo>
                  <a:pt x="40" y="379"/>
                </a:lnTo>
                <a:lnTo>
                  <a:pt x="40" y="376"/>
                </a:lnTo>
                <a:lnTo>
                  <a:pt x="44" y="372"/>
                </a:lnTo>
                <a:lnTo>
                  <a:pt x="49" y="372"/>
                </a:lnTo>
                <a:lnTo>
                  <a:pt x="65" y="382"/>
                </a:lnTo>
                <a:lnTo>
                  <a:pt x="72" y="382"/>
                </a:lnTo>
                <a:lnTo>
                  <a:pt x="73" y="379"/>
                </a:lnTo>
                <a:lnTo>
                  <a:pt x="71" y="373"/>
                </a:lnTo>
                <a:lnTo>
                  <a:pt x="60" y="366"/>
                </a:lnTo>
                <a:lnTo>
                  <a:pt x="57" y="355"/>
                </a:lnTo>
                <a:lnTo>
                  <a:pt x="51" y="342"/>
                </a:lnTo>
                <a:lnTo>
                  <a:pt x="52" y="336"/>
                </a:lnTo>
                <a:lnTo>
                  <a:pt x="55" y="333"/>
                </a:lnTo>
                <a:lnTo>
                  <a:pt x="60" y="333"/>
                </a:lnTo>
                <a:lnTo>
                  <a:pt x="78" y="347"/>
                </a:lnTo>
                <a:lnTo>
                  <a:pt x="83" y="349"/>
                </a:lnTo>
                <a:lnTo>
                  <a:pt x="89" y="348"/>
                </a:lnTo>
                <a:lnTo>
                  <a:pt x="89" y="342"/>
                </a:lnTo>
                <a:lnTo>
                  <a:pt x="75" y="314"/>
                </a:lnTo>
                <a:lnTo>
                  <a:pt x="71" y="308"/>
                </a:lnTo>
                <a:lnTo>
                  <a:pt x="69" y="299"/>
                </a:lnTo>
                <a:lnTo>
                  <a:pt x="69" y="290"/>
                </a:lnTo>
                <a:lnTo>
                  <a:pt x="69" y="267"/>
                </a:lnTo>
                <a:lnTo>
                  <a:pt x="69" y="266"/>
                </a:lnTo>
                <a:lnTo>
                  <a:pt x="64" y="253"/>
                </a:lnTo>
                <a:lnTo>
                  <a:pt x="57" y="245"/>
                </a:lnTo>
                <a:lnTo>
                  <a:pt x="48" y="236"/>
                </a:lnTo>
                <a:lnTo>
                  <a:pt x="46" y="230"/>
                </a:lnTo>
                <a:lnTo>
                  <a:pt x="49" y="224"/>
                </a:lnTo>
                <a:lnTo>
                  <a:pt x="64" y="225"/>
                </a:lnTo>
                <a:lnTo>
                  <a:pt x="67" y="223"/>
                </a:lnTo>
                <a:lnTo>
                  <a:pt x="65" y="214"/>
                </a:lnTo>
                <a:lnTo>
                  <a:pt x="58" y="207"/>
                </a:lnTo>
                <a:lnTo>
                  <a:pt x="53" y="195"/>
                </a:lnTo>
                <a:lnTo>
                  <a:pt x="49" y="171"/>
                </a:lnTo>
                <a:lnTo>
                  <a:pt x="42" y="162"/>
                </a:lnTo>
                <a:lnTo>
                  <a:pt x="35" y="159"/>
                </a:lnTo>
                <a:lnTo>
                  <a:pt x="32" y="151"/>
                </a:lnTo>
                <a:lnTo>
                  <a:pt x="58" y="127"/>
                </a:lnTo>
                <a:lnTo>
                  <a:pt x="106" y="125"/>
                </a:lnTo>
                <a:lnTo>
                  <a:pt x="127" y="138"/>
                </a:lnTo>
                <a:lnTo>
                  <a:pt x="128" y="138"/>
                </a:lnTo>
                <a:lnTo>
                  <a:pt x="152" y="141"/>
                </a:lnTo>
                <a:lnTo>
                  <a:pt x="183" y="150"/>
                </a:lnTo>
                <a:lnTo>
                  <a:pt x="241" y="101"/>
                </a:lnTo>
                <a:lnTo>
                  <a:pt x="242" y="100"/>
                </a:lnTo>
                <a:lnTo>
                  <a:pt x="264" y="96"/>
                </a:lnTo>
                <a:lnTo>
                  <a:pt x="280" y="72"/>
                </a:lnTo>
                <a:lnTo>
                  <a:pt x="295" y="51"/>
                </a:lnTo>
                <a:lnTo>
                  <a:pt x="321" y="43"/>
                </a:lnTo>
                <a:lnTo>
                  <a:pt x="338" y="0"/>
                </a:lnTo>
                <a:lnTo>
                  <a:pt x="340" y="2"/>
                </a:lnTo>
                <a:lnTo>
                  <a:pt x="378" y="19"/>
                </a:lnTo>
                <a:lnTo>
                  <a:pt x="393" y="19"/>
                </a:lnTo>
                <a:lnTo>
                  <a:pt x="391" y="66"/>
                </a:lnTo>
                <a:lnTo>
                  <a:pt x="370" y="83"/>
                </a:lnTo>
                <a:lnTo>
                  <a:pt x="366" y="122"/>
                </a:lnTo>
                <a:lnTo>
                  <a:pt x="338" y="126"/>
                </a:lnTo>
                <a:lnTo>
                  <a:pt x="321" y="149"/>
                </a:lnTo>
                <a:lnTo>
                  <a:pt x="322" y="150"/>
                </a:lnTo>
                <a:lnTo>
                  <a:pt x="346" y="163"/>
                </a:lnTo>
                <a:lnTo>
                  <a:pt x="342" y="178"/>
                </a:lnTo>
                <a:lnTo>
                  <a:pt x="342" y="181"/>
                </a:lnTo>
                <a:lnTo>
                  <a:pt x="364" y="198"/>
                </a:lnTo>
                <a:lnTo>
                  <a:pt x="365" y="196"/>
                </a:lnTo>
                <a:lnTo>
                  <a:pt x="377" y="241"/>
                </a:lnTo>
                <a:lnTo>
                  <a:pt x="360" y="281"/>
                </a:lnTo>
                <a:lnTo>
                  <a:pt x="339" y="278"/>
                </a:lnTo>
                <a:lnTo>
                  <a:pt x="336" y="304"/>
                </a:lnTo>
                <a:lnTo>
                  <a:pt x="338" y="317"/>
                </a:lnTo>
                <a:lnTo>
                  <a:pt x="351" y="330"/>
                </a:lnTo>
                <a:lnTo>
                  <a:pt x="326" y="351"/>
                </a:lnTo>
                <a:lnTo>
                  <a:pt x="320" y="376"/>
                </a:lnTo>
                <a:lnTo>
                  <a:pt x="317" y="385"/>
                </a:lnTo>
                <a:lnTo>
                  <a:pt x="275" y="406"/>
                </a:lnTo>
                <a:lnTo>
                  <a:pt x="307" y="445"/>
                </a:lnTo>
                <a:lnTo>
                  <a:pt x="289" y="455"/>
                </a:lnTo>
                <a:lnTo>
                  <a:pt x="293" y="482"/>
                </a:lnTo>
                <a:lnTo>
                  <a:pt x="307" y="512"/>
                </a:lnTo>
                <a:lnTo>
                  <a:pt x="314" y="528"/>
                </a:lnTo>
                <a:lnTo>
                  <a:pt x="354" y="544"/>
                </a:lnTo>
                <a:lnTo>
                  <a:pt x="363" y="526"/>
                </a:lnTo>
                <a:lnTo>
                  <a:pt x="388" y="549"/>
                </a:lnTo>
                <a:lnTo>
                  <a:pt x="381" y="589"/>
                </a:lnTo>
                <a:lnTo>
                  <a:pt x="396" y="623"/>
                </a:lnTo>
                <a:lnTo>
                  <a:pt x="387" y="629"/>
                </a:lnTo>
                <a:lnTo>
                  <a:pt x="384" y="630"/>
                </a:lnTo>
                <a:lnTo>
                  <a:pt x="356" y="617"/>
                </a:lnTo>
                <a:lnTo>
                  <a:pt x="338" y="609"/>
                </a:lnTo>
                <a:lnTo>
                  <a:pt x="286" y="599"/>
                </a:lnTo>
                <a:lnTo>
                  <a:pt x="293" y="636"/>
                </a:lnTo>
                <a:lnTo>
                  <a:pt x="321" y="652"/>
                </a:lnTo>
                <a:lnTo>
                  <a:pt x="277" y="660"/>
                </a:lnTo>
                <a:lnTo>
                  <a:pt x="283" y="671"/>
                </a:lnTo>
                <a:lnTo>
                  <a:pt x="241" y="682"/>
                </a:lnTo>
                <a:lnTo>
                  <a:pt x="216" y="678"/>
                </a:lnTo>
                <a:lnTo>
                  <a:pt x="187" y="699"/>
                </a:lnTo>
                <a:lnTo>
                  <a:pt x="185" y="701"/>
                </a:lnTo>
                <a:lnTo>
                  <a:pt x="176" y="687"/>
                </a:lnTo>
                <a:lnTo>
                  <a:pt x="137" y="678"/>
                </a:lnTo>
                <a:lnTo>
                  <a:pt x="116" y="638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493" name="Freeform 85"/>
          <p:cNvSpPr>
            <a:spLocks/>
          </p:cNvSpPr>
          <p:nvPr/>
        </p:nvSpPr>
        <p:spPr bwMode="auto">
          <a:xfrm>
            <a:off x="2508250" y="4989513"/>
            <a:ext cx="66675" cy="44450"/>
          </a:xfrm>
          <a:custGeom>
            <a:avLst/>
            <a:gdLst>
              <a:gd name="T0" fmla="*/ 2147483647 w 32"/>
              <a:gd name="T1" fmla="*/ 0 h 38"/>
              <a:gd name="T2" fmla="*/ 2147483647 w 32"/>
              <a:gd name="T3" fmla="*/ 0 h 38"/>
              <a:gd name="T4" fmla="*/ 2147483647 w 32"/>
              <a:gd name="T5" fmla="*/ 2147483647 h 38"/>
              <a:gd name="T6" fmla="*/ 2147483647 w 32"/>
              <a:gd name="T7" fmla="*/ 2147483647 h 38"/>
              <a:gd name="T8" fmla="*/ 2147483647 w 32"/>
              <a:gd name="T9" fmla="*/ 2147483647 h 38"/>
              <a:gd name="T10" fmla="*/ 2147483647 w 32"/>
              <a:gd name="T11" fmla="*/ 2147483647 h 38"/>
              <a:gd name="T12" fmla="*/ 2147483647 w 32"/>
              <a:gd name="T13" fmla="*/ 2147483647 h 38"/>
              <a:gd name="T14" fmla="*/ 2147483647 w 32"/>
              <a:gd name="T15" fmla="*/ 2147483647 h 38"/>
              <a:gd name="T16" fmla="*/ 2147483647 w 32"/>
              <a:gd name="T17" fmla="*/ 2147483647 h 38"/>
              <a:gd name="T18" fmla="*/ 2147483647 w 32"/>
              <a:gd name="T19" fmla="*/ 2147483647 h 38"/>
              <a:gd name="T20" fmla="*/ 2147483647 w 32"/>
              <a:gd name="T21" fmla="*/ 2147483647 h 38"/>
              <a:gd name="T22" fmla="*/ 0 w 32"/>
              <a:gd name="T23" fmla="*/ 2147483647 h 38"/>
              <a:gd name="T24" fmla="*/ 2147483647 w 32"/>
              <a:gd name="T25" fmla="*/ 2147483647 h 38"/>
              <a:gd name="T26" fmla="*/ 2147483647 w 32"/>
              <a:gd name="T27" fmla="*/ 2147483647 h 38"/>
              <a:gd name="T28" fmla="*/ 2147483647 w 32"/>
              <a:gd name="T29" fmla="*/ 0 h 38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32"/>
              <a:gd name="T46" fmla="*/ 0 h 38"/>
              <a:gd name="T47" fmla="*/ 32 w 32"/>
              <a:gd name="T48" fmla="*/ 38 h 38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32" h="38">
                <a:moveTo>
                  <a:pt x="12" y="0"/>
                </a:moveTo>
                <a:lnTo>
                  <a:pt x="13" y="0"/>
                </a:lnTo>
                <a:lnTo>
                  <a:pt x="18" y="2"/>
                </a:lnTo>
                <a:lnTo>
                  <a:pt x="21" y="11"/>
                </a:lnTo>
                <a:lnTo>
                  <a:pt x="29" y="18"/>
                </a:lnTo>
                <a:lnTo>
                  <a:pt x="32" y="24"/>
                </a:lnTo>
                <a:lnTo>
                  <a:pt x="32" y="32"/>
                </a:lnTo>
                <a:lnTo>
                  <a:pt x="27" y="36"/>
                </a:lnTo>
                <a:lnTo>
                  <a:pt x="23" y="38"/>
                </a:lnTo>
                <a:lnTo>
                  <a:pt x="10" y="38"/>
                </a:lnTo>
                <a:lnTo>
                  <a:pt x="2" y="31"/>
                </a:lnTo>
                <a:lnTo>
                  <a:pt x="0" y="23"/>
                </a:lnTo>
                <a:lnTo>
                  <a:pt x="7" y="18"/>
                </a:lnTo>
                <a:lnTo>
                  <a:pt x="10" y="2"/>
                </a:lnTo>
                <a:lnTo>
                  <a:pt x="12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494" name="Freeform 86"/>
          <p:cNvSpPr>
            <a:spLocks/>
          </p:cNvSpPr>
          <p:nvPr/>
        </p:nvSpPr>
        <p:spPr bwMode="auto">
          <a:xfrm>
            <a:off x="2441575" y="5257800"/>
            <a:ext cx="36513" cy="30163"/>
          </a:xfrm>
          <a:custGeom>
            <a:avLst/>
            <a:gdLst>
              <a:gd name="T0" fmla="*/ 2147483647 w 17"/>
              <a:gd name="T1" fmla="*/ 2147483647 h 25"/>
              <a:gd name="T2" fmla="*/ 2147483647 w 17"/>
              <a:gd name="T3" fmla="*/ 2147483647 h 25"/>
              <a:gd name="T4" fmla="*/ 2147483647 w 17"/>
              <a:gd name="T5" fmla="*/ 2147483647 h 25"/>
              <a:gd name="T6" fmla="*/ 2147483647 w 17"/>
              <a:gd name="T7" fmla="*/ 2147483647 h 25"/>
              <a:gd name="T8" fmla="*/ 2147483647 w 17"/>
              <a:gd name="T9" fmla="*/ 2147483647 h 25"/>
              <a:gd name="T10" fmla="*/ 0 w 17"/>
              <a:gd name="T11" fmla="*/ 2147483647 h 25"/>
              <a:gd name="T12" fmla="*/ 0 w 17"/>
              <a:gd name="T13" fmla="*/ 2147483647 h 25"/>
              <a:gd name="T14" fmla="*/ 2147483647 w 17"/>
              <a:gd name="T15" fmla="*/ 2147483647 h 25"/>
              <a:gd name="T16" fmla="*/ 2147483647 w 17"/>
              <a:gd name="T17" fmla="*/ 1757018947 h 25"/>
              <a:gd name="T18" fmla="*/ 2147483647 w 17"/>
              <a:gd name="T19" fmla="*/ 0 h 25"/>
              <a:gd name="T20" fmla="*/ 2147483647 w 17"/>
              <a:gd name="T21" fmla="*/ 2147483647 h 25"/>
              <a:gd name="T22" fmla="*/ 2147483647 w 17"/>
              <a:gd name="T23" fmla="*/ 2147483647 h 25"/>
              <a:gd name="T24" fmla="*/ 2147483647 w 17"/>
              <a:gd name="T25" fmla="*/ 2147483647 h 25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7"/>
              <a:gd name="T40" fmla="*/ 0 h 25"/>
              <a:gd name="T41" fmla="*/ 17 w 17"/>
              <a:gd name="T42" fmla="*/ 25 h 25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7" h="25">
                <a:moveTo>
                  <a:pt x="15" y="17"/>
                </a:moveTo>
                <a:lnTo>
                  <a:pt x="14" y="20"/>
                </a:lnTo>
                <a:lnTo>
                  <a:pt x="11" y="25"/>
                </a:lnTo>
                <a:lnTo>
                  <a:pt x="6" y="25"/>
                </a:lnTo>
                <a:lnTo>
                  <a:pt x="2" y="23"/>
                </a:lnTo>
                <a:lnTo>
                  <a:pt x="0" y="14"/>
                </a:lnTo>
                <a:lnTo>
                  <a:pt x="0" y="10"/>
                </a:lnTo>
                <a:lnTo>
                  <a:pt x="1" y="5"/>
                </a:lnTo>
                <a:lnTo>
                  <a:pt x="5" y="1"/>
                </a:lnTo>
                <a:lnTo>
                  <a:pt x="8" y="0"/>
                </a:lnTo>
                <a:lnTo>
                  <a:pt x="17" y="6"/>
                </a:lnTo>
                <a:lnTo>
                  <a:pt x="15" y="16"/>
                </a:lnTo>
                <a:lnTo>
                  <a:pt x="15" y="17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495" name="Freeform 87"/>
          <p:cNvSpPr>
            <a:spLocks/>
          </p:cNvSpPr>
          <p:nvPr/>
        </p:nvSpPr>
        <p:spPr bwMode="auto">
          <a:xfrm>
            <a:off x="3346450" y="5260975"/>
            <a:ext cx="1104900" cy="446088"/>
          </a:xfrm>
          <a:custGeom>
            <a:avLst/>
            <a:gdLst>
              <a:gd name="T0" fmla="*/ 2147483647 w 522"/>
              <a:gd name="T1" fmla="*/ 2147483647 h 374"/>
              <a:gd name="T2" fmla="*/ 2147483647 w 522"/>
              <a:gd name="T3" fmla="*/ 2147483647 h 374"/>
              <a:gd name="T4" fmla="*/ 2147483647 w 522"/>
              <a:gd name="T5" fmla="*/ 2147483647 h 374"/>
              <a:gd name="T6" fmla="*/ 2147483647 w 522"/>
              <a:gd name="T7" fmla="*/ 2147483647 h 374"/>
              <a:gd name="T8" fmla="*/ 2147483647 w 522"/>
              <a:gd name="T9" fmla="*/ 2147483647 h 374"/>
              <a:gd name="T10" fmla="*/ 2147483647 w 522"/>
              <a:gd name="T11" fmla="*/ 2147483647 h 374"/>
              <a:gd name="T12" fmla="*/ 2147483647 w 522"/>
              <a:gd name="T13" fmla="*/ 2147483647 h 374"/>
              <a:gd name="T14" fmla="*/ 2147483647 w 522"/>
              <a:gd name="T15" fmla="*/ 2147483647 h 374"/>
              <a:gd name="T16" fmla="*/ 2147483647 w 522"/>
              <a:gd name="T17" fmla="*/ 2147483647 h 374"/>
              <a:gd name="T18" fmla="*/ 2147483647 w 522"/>
              <a:gd name="T19" fmla="*/ 2147483647 h 374"/>
              <a:gd name="T20" fmla="*/ 2147483647 w 522"/>
              <a:gd name="T21" fmla="*/ 2147483647 h 374"/>
              <a:gd name="T22" fmla="*/ 2147483647 w 522"/>
              <a:gd name="T23" fmla="*/ 2147483647 h 374"/>
              <a:gd name="T24" fmla="*/ 2147483647 w 522"/>
              <a:gd name="T25" fmla="*/ 2147483647 h 374"/>
              <a:gd name="T26" fmla="*/ 2147483647 w 522"/>
              <a:gd name="T27" fmla="*/ 2147483647 h 374"/>
              <a:gd name="T28" fmla="*/ 2147483647 w 522"/>
              <a:gd name="T29" fmla="*/ 2147483647 h 374"/>
              <a:gd name="T30" fmla="*/ 2147483647 w 522"/>
              <a:gd name="T31" fmla="*/ 2147483647 h 374"/>
              <a:gd name="T32" fmla="*/ 2147483647 w 522"/>
              <a:gd name="T33" fmla="*/ 2147483647 h 374"/>
              <a:gd name="T34" fmla="*/ 2147483647 w 522"/>
              <a:gd name="T35" fmla="*/ 2147483647 h 374"/>
              <a:gd name="T36" fmla="*/ 2147483647 w 522"/>
              <a:gd name="T37" fmla="*/ 2147483647 h 374"/>
              <a:gd name="T38" fmla="*/ 2147483647 w 522"/>
              <a:gd name="T39" fmla="*/ 2147483647 h 374"/>
              <a:gd name="T40" fmla="*/ 2147483647 w 522"/>
              <a:gd name="T41" fmla="*/ 2147483647 h 374"/>
              <a:gd name="T42" fmla="*/ 2147483647 w 522"/>
              <a:gd name="T43" fmla="*/ 2147483647 h 374"/>
              <a:gd name="T44" fmla="*/ 2147483647 w 522"/>
              <a:gd name="T45" fmla="*/ 2147483647 h 374"/>
              <a:gd name="T46" fmla="*/ 2147483647 w 522"/>
              <a:gd name="T47" fmla="*/ 2147483647 h 374"/>
              <a:gd name="T48" fmla="*/ 2147483647 w 522"/>
              <a:gd name="T49" fmla="*/ 2147483647 h 374"/>
              <a:gd name="T50" fmla="*/ 2147483647 w 522"/>
              <a:gd name="T51" fmla="*/ 2147483647 h 374"/>
              <a:gd name="T52" fmla="*/ 2147483647 w 522"/>
              <a:gd name="T53" fmla="*/ 2147483647 h 374"/>
              <a:gd name="T54" fmla="*/ 2147483647 w 522"/>
              <a:gd name="T55" fmla="*/ 2147483647 h 374"/>
              <a:gd name="T56" fmla="*/ 2147483647 w 522"/>
              <a:gd name="T57" fmla="*/ 2147483647 h 374"/>
              <a:gd name="T58" fmla="*/ 2147483647 w 522"/>
              <a:gd name="T59" fmla="*/ 2147483647 h 374"/>
              <a:gd name="T60" fmla="*/ 2147483647 w 522"/>
              <a:gd name="T61" fmla="*/ 2147483647 h 374"/>
              <a:gd name="T62" fmla="*/ 2147483647 w 522"/>
              <a:gd name="T63" fmla="*/ 2147483647 h 374"/>
              <a:gd name="T64" fmla="*/ 2147483647 w 522"/>
              <a:gd name="T65" fmla="*/ 2147483647 h 374"/>
              <a:gd name="T66" fmla="*/ 2147483647 w 522"/>
              <a:gd name="T67" fmla="*/ 2147483647 h 374"/>
              <a:gd name="T68" fmla="*/ 2147483647 w 522"/>
              <a:gd name="T69" fmla="*/ 2147483647 h 374"/>
              <a:gd name="T70" fmla="*/ 2147483647 w 522"/>
              <a:gd name="T71" fmla="*/ 2147483647 h 374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522"/>
              <a:gd name="T109" fmla="*/ 0 h 374"/>
              <a:gd name="T110" fmla="*/ 522 w 522"/>
              <a:gd name="T111" fmla="*/ 374 h 374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522" h="374">
                <a:moveTo>
                  <a:pt x="166" y="175"/>
                </a:moveTo>
                <a:lnTo>
                  <a:pt x="179" y="167"/>
                </a:lnTo>
                <a:lnTo>
                  <a:pt x="180" y="167"/>
                </a:lnTo>
                <a:lnTo>
                  <a:pt x="166" y="116"/>
                </a:lnTo>
                <a:lnTo>
                  <a:pt x="199" y="102"/>
                </a:lnTo>
                <a:lnTo>
                  <a:pt x="277" y="73"/>
                </a:lnTo>
                <a:lnTo>
                  <a:pt x="278" y="71"/>
                </a:lnTo>
                <a:lnTo>
                  <a:pt x="278" y="58"/>
                </a:lnTo>
                <a:lnTo>
                  <a:pt x="265" y="18"/>
                </a:lnTo>
                <a:lnTo>
                  <a:pt x="302" y="36"/>
                </a:lnTo>
                <a:lnTo>
                  <a:pt x="338" y="9"/>
                </a:lnTo>
                <a:lnTo>
                  <a:pt x="338" y="10"/>
                </a:lnTo>
                <a:lnTo>
                  <a:pt x="346" y="6"/>
                </a:lnTo>
                <a:lnTo>
                  <a:pt x="387" y="21"/>
                </a:lnTo>
                <a:lnTo>
                  <a:pt x="397" y="0"/>
                </a:lnTo>
                <a:lnTo>
                  <a:pt x="415" y="20"/>
                </a:lnTo>
                <a:lnTo>
                  <a:pt x="441" y="4"/>
                </a:lnTo>
                <a:lnTo>
                  <a:pt x="442" y="8"/>
                </a:lnTo>
                <a:lnTo>
                  <a:pt x="476" y="18"/>
                </a:lnTo>
                <a:lnTo>
                  <a:pt x="474" y="35"/>
                </a:lnTo>
                <a:lnTo>
                  <a:pt x="491" y="32"/>
                </a:lnTo>
                <a:lnTo>
                  <a:pt x="517" y="46"/>
                </a:lnTo>
                <a:lnTo>
                  <a:pt x="520" y="105"/>
                </a:lnTo>
                <a:lnTo>
                  <a:pt x="522" y="106"/>
                </a:lnTo>
                <a:lnTo>
                  <a:pt x="478" y="137"/>
                </a:lnTo>
                <a:lnTo>
                  <a:pt x="467" y="185"/>
                </a:lnTo>
                <a:lnTo>
                  <a:pt x="491" y="215"/>
                </a:lnTo>
                <a:lnTo>
                  <a:pt x="477" y="235"/>
                </a:lnTo>
                <a:lnTo>
                  <a:pt x="492" y="254"/>
                </a:lnTo>
                <a:lnTo>
                  <a:pt x="478" y="287"/>
                </a:lnTo>
                <a:lnTo>
                  <a:pt x="496" y="296"/>
                </a:lnTo>
                <a:lnTo>
                  <a:pt x="476" y="326"/>
                </a:lnTo>
                <a:lnTo>
                  <a:pt x="453" y="316"/>
                </a:lnTo>
                <a:lnTo>
                  <a:pt x="417" y="325"/>
                </a:lnTo>
                <a:lnTo>
                  <a:pt x="386" y="334"/>
                </a:lnTo>
                <a:lnTo>
                  <a:pt x="360" y="328"/>
                </a:lnTo>
                <a:lnTo>
                  <a:pt x="357" y="328"/>
                </a:lnTo>
                <a:lnTo>
                  <a:pt x="349" y="339"/>
                </a:lnTo>
                <a:lnTo>
                  <a:pt x="351" y="365"/>
                </a:lnTo>
                <a:lnTo>
                  <a:pt x="349" y="366"/>
                </a:lnTo>
                <a:lnTo>
                  <a:pt x="312" y="372"/>
                </a:lnTo>
                <a:lnTo>
                  <a:pt x="306" y="374"/>
                </a:lnTo>
                <a:lnTo>
                  <a:pt x="299" y="357"/>
                </a:lnTo>
                <a:lnTo>
                  <a:pt x="285" y="351"/>
                </a:lnTo>
                <a:lnTo>
                  <a:pt x="265" y="363"/>
                </a:lnTo>
                <a:lnTo>
                  <a:pt x="254" y="341"/>
                </a:lnTo>
                <a:lnTo>
                  <a:pt x="211" y="332"/>
                </a:lnTo>
                <a:lnTo>
                  <a:pt x="181" y="325"/>
                </a:lnTo>
                <a:lnTo>
                  <a:pt x="180" y="328"/>
                </a:lnTo>
                <a:lnTo>
                  <a:pt x="135" y="315"/>
                </a:lnTo>
                <a:lnTo>
                  <a:pt x="76" y="268"/>
                </a:lnTo>
                <a:lnTo>
                  <a:pt x="63" y="273"/>
                </a:lnTo>
                <a:lnTo>
                  <a:pt x="43" y="279"/>
                </a:lnTo>
                <a:lnTo>
                  <a:pt x="3" y="262"/>
                </a:lnTo>
                <a:lnTo>
                  <a:pt x="0" y="247"/>
                </a:lnTo>
                <a:lnTo>
                  <a:pt x="13" y="234"/>
                </a:lnTo>
                <a:lnTo>
                  <a:pt x="6" y="223"/>
                </a:lnTo>
                <a:lnTo>
                  <a:pt x="1" y="217"/>
                </a:lnTo>
                <a:lnTo>
                  <a:pt x="1" y="197"/>
                </a:lnTo>
                <a:lnTo>
                  <a:pt x="1" y="193"/>
                </a:lnTo>
                <a:lnTo>
                  <a:pt x="28" y="193"/>
                </a:lnTo>
                <a:lnTo>
                  <a:pt x="30" y="193"/>
                </a:lnTo>
                <a:lnTo>
                  <a:pt x="37" y="163"/>
                </a:lnTo>
                <a:lnTo>
                  <a:pt x="19" y="151"/>
                </a:lnTo>
                <a:lnTo>
                  <a:pt x="20" y="143"/>
                </a:lnTo>
                <a:lnTo>
                  <a:pt x="20" y="138"/>
                </a:lnTo>
                <a:lnTo>
                  <a:pt x="34" y="132"/>
                </a:lnTo>
                <a:lnTo>
                  <a:pt x="58" y="142"/>
                </a:lnTo>
                <a:lnTo>
                  <a:pt x="60" y="157"/>
                </a:lnTo>
                <a:lnTo>
                  <a:pt x="80" y="160"/>
                </a:lnTo>
                <a:lnTo>
                  <a:pt x="83" y="160"/>
                </a:lnTo>
                <a:lnTo>
                  <a:pt x="140" y="143"/>
                </a:lnTo>
                <a:lnTo>
                  <a:pt x="166" y="175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496" name="Freeform 88"/>
          <p:cNvSpPr>
            <a:spLocks/>
          </p:cNvSpPr>
          <p:nvPr/>
        </p:nvSpPr>
        <p:spPr bwMode="auto">
          <a:xfrm>
            <a:off x="4268788" y="4989513"/>
            <a:ext cx="847725" cy="715962"/>
          </a:xfrm>
          <a:custGeom>
            <a:avLst/>
            <a:gdLst>
              <a:gd name="T0" fmla="*/ 2147483647 w 401"/>
              <a:gd name="T1" fmla="*/ 2147483647 h 601"/>
              <a:gd name="T2" fmla="*/ 2147483647 w 401"/>
              <a:gd name="T3" fmla="*/ 2147483647 h 601"/>
              <a:gd name="T4" fmla="*/ 2147483647 w 401"/>
              <a:gd name="T5" fmla="*/ 2147483647 h 601"/>
              <a:gd name="T6" fmla="*/ 2147483647 w 401"/>
              <a:gd name="T7" fmla="*/ 2147483647 h 601"/>
              <a:gd name="T8" fmla="*/ 2147483647 w 401"/>
              <a:gd name="T9" fmla="*/ 2147483647 h 601"/>
              <a:gd name="T10" fmla="*/ 2147483647 w 401"/>
              <a:gd name="T11" fmla="*/ 2147483647 h 601"/>
              <a:gd name="T12" fmla="*/ 2147483647 w 401"/>
              <a:gd name="T13" fmla="*/ 2147483647 h 601"/>
              <a:gd name="T14" fmla="*/ 2147483647 w 401"/>
              <a:gd name="T15" fmla="*/ 2147483647 h 601"/>
              <a:gd name="T16" fmla="*/ 2147483647 w 401"/>
              <a:gd name="T17" fmla="*/ 2147483647 h 601"/>
              <a:gd name="T18" fmla="*/ 2147483647 w 401"/>
              <a:gd name="T19" fmla="*/ 2147483647 h 601"/>
              <a:gd name="T20" fmla="*/ 2147483647 w 401"/>
              <a:gd name="T21" fmla="*/ 2147483647 h 601"/>
              <a:gd name="T22" fmla="*/ 2147483647 w 401"/>
              <a:gd name="T23" fmla="*/ 2147483647 h 601"/>
              <a:gd name="T24" fmla="*/ 2147483647 w 401"/>
              <a:gd name="T25" fmla="*/ 2147483647 h 601"/>
              <a:gd name="T26" fmla="*/ 2147483647 w 401"/>
              <a:gd name="T27" fmla="*/ 2147483647 h 601"/>
              <a:gd name="T28" fmla="*/ 2147483647 w 401"/>
              <a:gd name="T29" fmla="*/ 2147483647 h 601"/>
              <a:gd name="T30" fmla="*/ 2147483647 w 401"/>
              <a:gd name="T31" fmla="*/ 2147483647 h 601"/>
              <a:gd name="T32" fmla="*/ 2147483647 w 401"/>
              <a:gd name="T33" fmla="*/ 2147483647 h 601"/>
              <a:gd name="T34" fmla="*/ 2147483647 w 401"/>
              <a:gd name="T35" fmla="*/ 2147483647 h 601"/>
              <a:gd name="T36" fmla="*/ 2147483647 w 401"/>
              <a:gd name="T37" fmla="*/ 2147483647 h 601"/>
              <a:gd name="T38" fmla="*/ 2147483647 w 401"/>
              <a:gd name="T39" fmla="*/ 0 h 601"/>
              <a:gd name="T40" fmla="*/ 2147483647 w 401"/>
              <a:gd name="T41" fmla="*/ 2147483647 h 601"/>
              <a:gd name="T42" fmla="*/ 2147483647 w 401"/>
              <a:gd name="T43" fmla="*/ 2147483647 h 601"/>
              <a:gd name="T44" fmla="*/ 2147483647 w 401"/>
              <a:gd name="T45" fmla="*/ 2147483647 h 601"/>
              <a:gd name="T46" fmla="*/ 2147483647 w 401"/>
              <a:gd name="T47" fmla="*/ 2147483647 h 601"/>
              <a:gd name="T48" fmla="*/ 2147483647 w 401"/>
              <a:gd name="T49" fmla="*/ 2147483647 h 601"/>
              <a:gd name="T50" fmla="*/ 2147483647 w 401"/>
              <a:gd name="T51" fmla="*/ 2147483647 h 601"/>
              <a:gd name="T52" fmla="*/ 2147483647 w 401"/>
              <a:gd name="T53" fmla="*/ 2147483647 h 601"/>
              <a:gd name="T54" fmla="*/ 2147483647 w 401"/>
              <a:gd name="T55" fmla="*/ 2147483647 h 601"/>
              <a:gd name="T56" fmla="*/ 2147483647 w 401"/>
              <a:gd name="T57" fmla="*/ 2147483647 h 601"/>
              <a:gd name="T58" fmla="*/ 2147483647 w 401"/>
              <a:gd name="T59" fmla="*/ 2147483647 h 601"/>
              <a:gd name="T60" fmla="*/ 2147483647 w 401"/>
              <a:gd name="T61" fmla="*/ 2147483647 h 601"/>
              <a:gd name="T62" fmla="*/ 2147483647 w 401"/>
              <a:gd name="T63" fmla="*/ 2147483647 h 601"/>
              <a:gd name="T64" fmla="*/ 2147483647 w 401"/>
              <a:gd name="T65" fmla="*/ 2147483647 h 601"/>
              <a:gd name="T66" fmla="*/ 2147483647 w 401"/>
              <a:gd name="T67" fmla="*/ 2147483647 h 601"/>
              <a:gd name="T68" fmla="*/ 2147483647 w 401"/>
              <a:gd name="T69" fmla="*/ 2147483647 h 601"/>
              <a:gd name="T70" fmla="*/ 2147483647 w 401"/>
              <a:gd name="T71" fmla="*/ 2147483647 h 601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401"/>
              <a:gd name="T109" fmla="*/ 0 h 601"/>
              <a:gd name="T110" fmla="*/ 401 w 401"/>
              <a:gd name="T111" fmla="*/ 601 h 601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401" h="601">
                <a:moveTo>
                  <a:pt x="244" y="525"/>
                </a:moveTo>
                <a:lnTo>
                  <a:pt x="244" y="526"/>
                </a:lnTo>
                <a:lnTo>
                  <a:pt x="225" y="534"/>
                </a:lnTo>
                <a:lnTo>
                  <a:pt x="212" y="533"/>
                </a:lnTo>
                <a:lnTo>
                  <a:pt x="206" y="562"/>
                </a:lnTo>
                <a:lnTo>
                  <a:pt x="188" y="583"/>
                </a:lnTo>
                <a:lnTo>
                  <a:pt x="187" y="586"/>
                </a:lnTo>
                <a:lnTo>
                  <a:pt x="139" y="601"/>
                </a:lnTo>
                <a:lnTo>
                  <a:pt x="122" y="559"/>
                </a:lnTo>
                <a:lnTo>
                  <a:pt x="148" y="542"/>
                </a:lnTo>
                <a:lnTo>
                  <a:pt x="142" y="496"/>
                </a:lnTo>
                <a:lnTo>
                  <a:pt x="129" y="488"/>
                </a:lnTo>
                <a:lnTo>
                  <a:pt x="129" y="491"/>
                </a:lnTo>
                <a:lnTo>
                  <a:pt x="104" y="514"/>
                </a:lnTo>
                <a:lnTo>
                  <a:pt x="95" y="509"/>
                </a:lnTo>
                <a:lnTo>
                  <a:pt x="85" y="491"/>
                </a:lnTo>
                <a:lnTo>
                  <a:pt x="71" y="478"/>
                </a:lnTo>
                <a:lnTo>
                  <a:pt x="56" y="483"/>
                </a:lnTo>
                <a:lnTo>
                  <a:pt x="41" y="464"/>
                </a:lnTo>
                <a:lnTo>
                  <a:pt x="55" y="444"/>
                </a:lnTo>
                <a:lnTo>
                  <a:pt x="31" y="414"/>
                </a:lnTo>
                <a:lnTo>
                  <a:pt x="42" y="366"/>
                </a:lnTo>
                <a:lnTo>
                  <a:pt x="86" y="335"/>
                </a:lnTo>
                <a:lnTo>
                  <a:pt x="84" y="334"/>
                </a:lnTo>
                <a:lnTo>
                  <a:pt x="81" y="275"/>
                </a:lnTo>
                <a:lnTo>
                  <a:pt x="55" y="261"/>
                </a:lnTo>
                <a:lnTo>
                  <a:pt x="38" y="264"/>
                </a:lnTo>
                <a:lnTo>
                  <a:pt x="40" y="247"/>
                </a:lnTo>
                <a:lnTo>
                  <a:pt x="6" y="237"/>
                </a:lnTo>
                <a:lnTo>
                  <a:pt x="5" y="233"/>
                </a:lnTo>
                <a:lnTo>
                  <a:pt x="0" y="149"/>
                </a:lnTo>
                <a:lnTo>
                  <a:pt x="13" y="154"/>
                </a:lnTo>
                <a:lnTo>
                  <a:pt x="13" y="158"/>
                </a:lnTo>
                <a:lnTo>
                  <a:pt x="140" y="142"/>
                </a:lnTo>
                <a:lnTo>
                  <a:pt x="158" y="56"/>
                </a:lnTo>
                <a:lnTo>
                  <a:pt x="159" y="51"/>
                </a:lnTo>
                <a:lnTo>
                  <a:pt x="196" y="37"/>
                </a:lnTo>
                <a:lnTo>
                  <a:pt x="221" y="47"/>
                </a:lnTo>
                <a:lnTo>
                  <a:pt x="244" y="6"/>
                </a:lnTo>
                <a:lnTo>
                  <a:pt x="246" y="0"/>
                </a:lnTo>
                <a:lnTo>
                  <a:pt x="275" y="17"/>
                </a:lnTo>
                <a:lnTo>
                  <a:pt x="307" y="66"/>
                </a:lnTo>
                <a:lnTo>
                  <a:pt x="352" y="87"/>
                </a:lnTo>
                <a:lnTo>
                  <a:pt x="336" y="131"/>
                </a:lnTo>
                <a:lnTo>
                  <a:pt x="335" y="177"/>
                </a:lnTo>
                <a:lnTo>
                  <a:pt x="335" y="180"/>
                </a:lnTo>
                <a:lnTo>
                  <a:pt x="350" y="191"/>
                </a:lnTo>
                <a:lnTo>
                  <a:pt x="354" y="212"/>
                </a:lnTo>
                <a:lnTo>
                  <a:pt x="374" y="233"/>
                </a:lnTo>
                <a:lnTo>
                  <a:pt x="389" y="232"/>
                </a:lnTo>
                <a:lnTo>
                  <a:pt x="392" y="261"/>
                </a:lnTo>
                <a:lnTo>
                  <a:pt x="372" y="267"/>
                </a:lnTo>
                <a:lnTo>
                  <a:pt x="360" y="300"/>
                </a:lnTo>
                <a:lnTo>
                  <a:pt x="328" y="324"/>
                </a:lnTo>
                <a:lnTo>
                  <a:pt x="324" y="324"/>
                </a:lnTo>
                <a:lnTo>
                  <a:pt x="347" y="344"/>
                </a:lnTo>
                <a:lnTo>
                  <a:pt x="328" y="380"/>
                </a:lnTo>
                <a:lnTo>
                  <a:pt x="350" y="402"/>
                </a:lnTo>
                <a:lnTo>
                  <a:pt x="359" y="386"/>
                </a:lnTo>
                <a:lnTo>
                  <a:pt x="388" y="392"/>
                </a:lnTo>
                <a:lnTo>
                  <a:pt x="401" y="446"/>
                </a:lnTo>
                <a:lnTo>
                  <a:pt x="380" y="453"/>
                </a:lnTo>
                <a:lnTo>
                  <a:pt x="384" y="479"/>
                </a:lnTo>
                <a:lnTo>
                  <a:pt x="365" y="493"/>
                </a:lnTo>
                <a:lnTo>
                  <a:pt x="365" y="509"/>
                </a:lnTo>
                <a:lnTo>
                  <a:pt x="336" y="528"/>
                </a:lnTo>
                <a:lnTo>
                  <a:pt x="324" y="525"/>
                </a:lnTo>
                <a:lnTo>
                  <a:pt x="321" y="540"/>
                </a:lnTo>
                <a:lnTo>
                  <a:pt x="294" y="554"/>
                </a:lnTo>
                <a:lnTo>
                  <a:pt x="278" y="539"/>
                </a:lnTo>
                <a:lnTo>
                  <a:pt x="249" y="543"/>
                </a:lnTo>
                <a:lnTo>
                  <a:pt x="248" y="543"/>
                </a:lnTo>
                <a:lnTo>
                  <a:pt x="244" y="525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497" name="Freeform 89"/>
          <p:cNvSpPr>
            <a:spLocks/>
          </p:cNvSpPr>
          <p:nvPr/>
        </p:nvSpPr>
        <p:spPr bwMode="auto">
          <a:xfrm>
            <a:off x="4954588" y="5294313"/>
            <a:ext cx="912812" cy="525462"/>
          </a:xfrm>
          <a:custGeom>
            <a:avLst/>
            <a:gdLst>
              <a:gd name="T0" fmla="*/ 2147483647 w 431"/>
              <a:gd name="T1" fmla="*/ 2147483647 h 441"/>
              <a:gd name="T2" fmla="*/ 2147483647 w 431"/>
              <a:gd name="T3" fmla="*/ 2147483647 h 441"/>
              <a:gd name="T4" fmla="*/ 2147483647 w 431"/>
              <a:gd name="T5" fmla="*/ 2147483647 h 441"/>
              <a:gd name="T6" fmla="*/ 2147483647 w 431"/>
              <a:gd name="T7" fmla="*/ 2147483647 h 441"/>
              <a:gd name="T8" fmla="*/ 2147483647 w 431"/>
              <a:gd name="T9" fmla="*/ 2147483647 h 441"/>
              <a:gd name="T10" fmla="*/ 2147483647 w 431"/>
              <a:gd name="T11" fmla="*/ 2147483647 h 441"/>
              <a:gd name="T12" fmla="*/ 2147483647 w 431"/>
              <a:gd name="T13" fmla="*/ 0 h 441"/>
              <a:gd name="T14" fmla="*/ 2147483647 w 431"/>
              <a:gd name="T15" fmla="*/ 2147483647 h 441"/>
              <a:gd name="T16" fmla="*/ 2147483647 w 431"/>
              <a:gd name="T17" fmla="*/ 2147483647 h 441"/>
              <a:gd name="T18" fmla="*/ 2147483647 w 431"/>
              <a:gd name="T19" fmla="*/ 2147483647 h 441"/>
              <a:gd name="T20" fmla="*/ 2147483647 w 431"/>
              <a:gd name="T21" fmla="*/ 2147483647 h 441"/>
              <a:gd name="T22" fmla="*/ 2147483647 w 431"/>
              <a:gd name="T23" fmla="*/ 2147483647 h 441"/>
              <a:gd name="T24" fmla="*/ 2147483647 w 431"/>
              <a:gd name="T25" fmla="*/ 2147483647 h 441"/>
              <a:gd name="T26" fmla="*/ 2147483647 w 431"/>
              <a:gd name="T27" fmla="*/ 2147483647 h 441"/>
              <a:gd name="T28" fmla="*/ 2147483647 w 431"/>
              <a:gd name="T29" fmla="*/ 2147483647 h 441"/>
              <a:gd name="T30" fmla="*/ 2147483647 w 431"/>
              <a:gd name="T31" fmla="*/ 2147483647 h 441"/>
              <a:gd name="T32" fmla="*/ 2147483647 w 431"/>
              <a:gd name="T33" fmla="*/ 2147483647 h 441"/>
              <a:gd name="T34" fmla="*/ 2147483647 w 431"/>
              <a:gd name="T35" fmla="*/ 2147483647 h 441"/>
              <a:gd name="T36" fmla="*/ 2147483647 w 431"/>
              <a:gd name="T37" fmla="*/ 2147483647 h 441"/>
              <a:gd name="T38" fmla="*/ 2147483647 w 431"/>
              <a:gd name="T39" fmla="*/ 2147483647 h 441"/>
              <a:gd name="T40" fmla="*/ 2147483647 w 431"/>
              <a:gd name="T41" fmla="*/ 2147483647 h 441"/>
              <a:gd name="T42" fmla="*/ 2147483647 w 431"/>
              <a:gd name="T43" fmla="*/ 2147483647 h 441"/>
              <a:gd name="T44" fmla="*/ 2147483647 w 431"/>
              <a:gd name="T45" fmla="*/ 2147483647 h 441"/>
              <a:gd name="T46" fmla="*/ 2147483647 w 431"/>
              <a:gd name="T47" fmla="*/ 2147483647 h 441"/>
              <a:gd name="T48" fmla="*/ 2147483647 w 431"/>
              <a:gd name="T49" fmla="*/ 2147483647 h 441"/>
              <a:gd name="T50" fmla="*/ 2147483647 w 431"/>
              <a:gd name="T51" fmla="*/ 2147483647 h 441"/>
              <a:gd name="T52" fmla="*/ 2147483647 w 431"/>
              <a:gd name="T53" fmla="*/ 2147483647 h 441"/>
              <a:gd name="T54" fmla="*/ 2147483647 w 431"/>
              <a:gd name="T55" fmla="*/ 2147483647 h 441"/>
              <a:gd name="T56" fmla="*/ 2147483647 w 431"/>
              <a:gd name="T57" fmla="*/ 2147483647 h 441"/>
              <a:gd name="T58" fmla="*/ 2147483647 w 431"/>
              <a:gd name="T59" fmla="*/ 2147483647 h 441"/>
              <a:gd name="T60" fmla="*/ 2147483647 w 431"/>
              <a:gd name="T61" fmla="*/ 2147483647 h 441"/>
              <a:gd name="T62" fmla="*/ 2147483647 w 431"/>
              <a:gd name="T63" fmla="*/ 2147483647 h 441"/>
              <a:gd name="T64" fmla="*/ 2147483647 w 431"/>
              <a:gd name="T65" fmla="*/ 2147483647 h 441"/>
              <a:gd name="T66" fmla="*/ 2147483647 w 431"/>
              <a:gd name="T67" fmla="*/ 2147483647 h 441"/>
              <a:gd name="T68" fmla="*/ 2147483647 w 431"/>
              <a:gd name="T69" fmla="*/ 2147483647 h 441"/>
              <a:gd name="T70" fmla="*/ 2147483647 w 431"/>
              <a:gd name="T71" fmla="*/ 2147483647 h 441"/>
              <a:gd name="T72" fmla="*/ 2147483647 w 431"/>
              <a:gd name="T73" fmla="*/ 2147483647 h 441"/>
              <a:gd name="T74" fmla="*/ 2147483647 w 431"/>
              <a:gd name="T75" fmla="*/ 2147483647 h 441"/>
              <a:gd name="T76" fmla="*/ 2147483647 w 431"/>
              <a:gd name="T77" fmla="*/ 2147483647 h 441"/>
              <a:gd name="T78" fmla="*/ 2147483647 w 431"/>
              <a:gd name="T79" fmla="*/ 2147483647 h 441"/>
              <a:gd name="T80" fmla="*/ 2147483647 w 431"/>
              <a:gd name="T81" fmla="*/ 2147483647 h 441"/>
              <a:gd name="T82" fmla="*/ 2147483647 w 431"/>
              <a:gd name="T83" fmla="*/ 2147483647 h 441"/>
              <a:gd name="T84" fmla="*/ 2147483647 w 431"/>
              <a:gd name="T85" fmla="*/ 2147483647 h 441"/>
              <a:gd name="T86" fmla="*/ 2147483647 w 431"/>
              <a:gd name="T87" fmla="*/ 2147483647 h 441"/>
              <a:gd name="T88" fmla="*/ 2147483647 w 431"/>
              <a:gd name="T89" fmla="*/ 2147483647 h 441"/>
              <a:gd name="T90" fmla="*/ 2147483647 w 431"/>
              <a:gd name="T91" fmla="*/ 2147483647 h 441"/>
              <a:gd name="T92" fmla="*/ 2147483647 w 431"/>
              <a:gd name="T93" fmla="*/ 2147483647 h 441"/>
              <a:gd name="T94" fmla="*/ 2147483647 w 431"/>
              <a:gd name="T95" fmla="*/ 2147483647 h 441"/>
              <a:gd name="T96" fmla="*/ 2147483647 w 431"/>
              <a:gd name="T97" fmla="*/ 2147483647 h 441"/>
              <a:gd name="T98" fmla="*/ 2147483647 w 431"/>
              <a:gd name="T99" fmla="*/ 2147483647 h 441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431"/>
              <a:gd name="T151" fmla="*/ 0 h 441"/>
              <a:gd name="T152" fmla="*/ 431 w 431"/>
              <a:gd name="T153" fmla="*/ 441 h 441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431" h="441">
                <a:moveTo>
                  <a:pt x="60" y="222"/>
                </a:moveTo>
                <a:lnTo>
                  <a:pt x="56" y="196"/>
                </a:lnTo>
                <a:lnTo>
                  <a:pt x="77" y="189"/>
                </a:lnTo>
                <a:lnTo>
                  <a:pt x="64" y="135"/>
                </a:lnTo>
                <a:lnTo>
                  <a:pt x="35" y="129"/>
                </a:lnTo>
                <a:lnTo>
                  <a:pt x="26" y="145"/>
                </a:lnTo>
                <a:lnTo>
                  <a:pt x="4" y="123"/>
                </a:lnTo>
                <a:lnTo>
                  <a:pt x="23" y="87"/>
                </a:lnTo>
                <a:lnTo>
                  <a:pt x="0" y="67"/>
                </a:lnTo>
                <a:lnTo>
                  <a:pt x="4" y="67"/>
                </a:lnTo>
                <a:lnTo>
                  <a:pt x="36" y="43"/>
                </a:lnTo>
                <a:lnTo>
                  <a:pt x="48" y="10"/>
                </a:lnTo>
                <a:lnTo>
                  <a:pt x="68" y="4"/>
                </a:lnTo>
                <a:lnTo>
                  <a:pt x="84" y="0"/>
                </a:lnTo>
                <a:lnTo>
                  <a:pt x="109" y="33"/>
                </a:lnTo>
                <a:lnTo>
                  <a:pt x="132" y="22"/>
                </a:lnTo>
                <a:lnTo>
                  <a:pt x="135" y="2"/>
                </a:lnTo>
                <a:lnTo>
                  <a:pt x="165" y="2"/>
                </a:lnTo>
                <a:lnTo>
                  <a:pt x="168" y="42"/>
                </a:lnTo>
                <a:lnTo>
                  <a:pt x="209" y="65"/>
                </a:lnTo>
                <a:lnTo>
                  <a:pt x="236" y="56"/>
                </a:lnTo>
                <a:lnTo>
                  <a:pt x="249" y="92"/>
                </a:lnTo>
                <a:lnTo>
                  <a:pt x="229" y="103"/>
                </a:lnTo>
                <a:lnTo>
                  <a:pt x="221" y="132"/>
                </a:lnTo>
                <a:lnTo>
                  <a:pt x="246" y="157"/>
                </a:lnTo>
                <a:lnTo>
                  <a:pt x="230" y="167"/>
                </a:lnTo>
                <a:lnTo>
                  <a:pt x="227" y="170"/>
                </a:lnTo>
                <a:lnTo>
                  <a:pt x="244" y="189"/>
                </a:lnTo>
                <a:lnTo>
                  <a:pt x="285" y="200"/>
                </a:lnTo>
                <a:lnTo>
                  <a:pt x="298" y="219"/>
                </a:lnTo>
                <a:lnTo>
                  <a:pt x="299" y="221"/>
                </a:lnTo>
                <a:lnTo>
                  <a:pt x="328" y="236"/>
                </a:lnTo>
                <a:lnTo>
                  <a:pt x="360" y="236"/>
                </a:lnTo>
                <a:lnTo>
                  <a:pt x="360" y="234"/>
                </a:lnTo>
                <a:lnTo>
                  <a:pt x="373" y="258"/>
                </a:lnTo>
                <a:lnTo>
                  <a:pt x="398" y="263"/>
                </a:lnTo>
                <a:lnTo>
                  <a:pt x="409" y="288"/>
                </a:lnTo>
                <a:lnTo>
                  <a:pt x="431" y="304"/>
                </a:lnTo>
                <a:lnTo>
                  <a:pt x="428" y="305"/>
                </a:lnTo>
                <a:lnTo>
                  <a:pt x="409" y="326"/>
                </a:lnTo>
                <a:lnTo>
                  <a:pt x="402" y="347"/>
                </a:lnTo>
                <a:lnTo>
                  <a:pt x="388" y="356"/>
                </a:lnTo>
                <a:lnTo>
                  <a:pt x="378" y="347"/>
                </a:lnTo>
                <a:lnTo>
                  <a:pt x="374" y="346"/>
                </a:lnTo>
                <a:lnTo>
                  <a:pt x="370" y="349"/>
                </a:lnTo>
                <a:lnTo>
                  <a:pt x="365" y="361"/>
                </a:lnTo>
                <a:lnTo>
                  <a:pt x="362" y="383"/>
                </a:lnTo>
                <a:lnTo>
                  <a:pt x="355" y="391"/>
                </a:lnTo>
                <a:lnTo>
                  <a:pt x="352" y="393"/>
                </a:lnTo>
                <a:lnTo>
                  <a:pt x="327" y="393"/>
                </a:lnTo>
                <a:lnTo>
                  <a:pt x="316" y="389"/>
                </a:lnTo>
                <a:lnTo>
                  <a:pt x="307" y="393"/>
                </a:lnTo>
                <a:lnTo>
                  <a:pt x="299" y="405"/>
                </a:lnTo>
                <a:lnTo>
                  <a:pt x="298" y="407"/>
                </a:lnTo>
                <a:lnTo>
                  <a:pt x="297" y="408"/>
                </a:lnTo>
                <a:lnTo>
                  <a:pt x="289" y="404"/>
                </a:lnTo>
                <a:lnTo>
                  <a:pt x="281" y="386"/>
                </a:lnTo>
                <a:lnTo>
                  <a:pt x="254" y="381"/>
                </a:lnTo>
                <a:lnTo>
                  <a:pt x="249" y="380"/>
                </a:lnTo>
                <a:lnTo>
                  <a:pt x="244" y="380"/>
                </a:lnTo>
                <a:lnTo>
                  <a:pt x="243" y="380"/>
                </a:lnTo>
                <a:lnTo>
                  <a:pt x="221" y="374"/>
                </a:lnTo>
                <a:lnTo>
                  <a:pt x="208" y="366"/>
                </a:lnTo>
                <a:lnTo>
                  <a:pt x="203" y="367"/>
                </a:lnTo>
                <a:lnTo>
                  <a:pt x="196" y="368"/>
                </a:lnTo>
                <a:lnTo>
                  <a:pt x="182" y="381"/>
                </a:lnTo>
                <a:lnTo>
                  <a:pt x="181" y="384"/>
                </a:lnTo>
                <a:lnTo>
                  <a:pt x="177" y="398"/>
                </a:lnTo>
                <a:lnTo>
                  <a:pt x="181" y="413"/>
                </a:lnTo>
                <a:lnTo>
                  <a:pt x="178" y="418"/>
                </a:lnTo>
                <a:lnTo>
                  <a:pt x="174" y="423"/>
                </a:lnTo>
                <a:lnTo>
                  <a:pt x="166" y="426"/>
                </a:lnTo>
                <a:lnTo>
                  <a:pt x="163" y="426"/>
                </a:lnTo>
                <a:lnTo>
                  <a:pt x="157" y="424"/>
                </a:lnTo>
                <a:lnTo>
                  <a:pt x="153" y="423"/>
                </a:lnTo>
                <a:lnTo>
                  <a:pt x="145" y="416"/>
                </a:lnTo>
                <a:lnTo>
                  <a:pt x="140" y="408"/>
                </a:lnTo>
                <a:lnTo>
                  <a:pt x="135" y="407"/>
                </a:lnTo>
                <a:lnTo>
                  <a:pt x="129" y="408"/>
                </a:lnTo>
                <a:lnTo>
                  <a:pt x="119" y="417"/>
                </a:lnTo>
                <a:lnTo>
                  <a:pt x="107" y="417"/>
                </a:lnTo>
                <a:lnTo>
                  <a:pt x="95" y="409"/>
                </a:lnTo>
                <a:lnTo>
                  <a:pt x="90" y="409"/>
                </a:lnTo>
                <a:lnTo>
                  <a:pt x="80" y="416"/>
                </a:lnTo>
                <a:lnTo>
                  <a:pt x="71" y="416"/>
                </a:lnTo>
                <a:lnTo>
                  <a:pt x="64" y="417"/>
                </a:lnTo>
                <a:lnTo>
                  <a:pt x="60" y="420"/>
                </a:lnTo>
                <a:lnTo>
                  <a:pt x="52" y="423"/>
                </a:lnTo>
                <a:lnTo>
                  <a:pt x="34" y="441"/>
                </a:lnTo>
                <a:lnTo>
                  <a:pt x="25" y="441"/>
                </a:lnTo>
                <a:lnTo>
                  <a:pt x="22" y="435"/>
                </a:lnTo>
                <a:lnTo>
                  <a:pt x="13" y="422"/>
                </a:lnTo>
                <a:lnTo>
                  <a:pt x="12" y="421"/>
                </a:lnTo>
                <a:lnTo>
                  <a:pt x="4" y="390"/>
                </a:lnTo>
                <a:lnTo>
                  <a:pt x="40" y="383"/>
                </a:lnTo>
                <a:lnTo>
                  <a:pt x="32" y="307"/>
                </a:lnTo>
                <a:lnTo>
                  <a:pt x="22" y="280"/>
                </a:lnTo>
                <a:lnTo>
                  <a:pt x="12" y="271"/>
                </a:lnTo>
                <a:lnTo>
                  <a:pt x="41" y="252"/>
                </a:lnTo>
                <a:lnTo>
                  <a:pt x="41" y="236"/>
                </a:lnTo>
                <a:lnTo>
                  <a:pt x="60" y="222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498" name="Freeform 90"/>
          <p:cNvSpPr>
            <a:spLocks/>
          </p:cNvSpPr>
          <p:nvPr/>
        </p:nvSpPr>
        <p:spPr bwMode="auto">
          <a:xfrm>
            <a:off x="5100638" y="5795963"/>
            <a:ext cx="71437" cy="30162"/>
          </a:xfrm>
          <a:custGeom>
            <a:avLst/>
            <a:gdLst>
              <a:gd name="T0" fmla="*/ 0 w 34"/>
              <a:gd name="T1" fmla="*/ 2147483647 h 25"/>
              <a:gd name="T2" fmla="*/ 2147483647 w 34"/>
              <a:gd name="T3" fmla="*/ 2147483647 h 25"/>
              <a:gd name="T4" fmla="*/ 2147483647 w 34"/>
              <a:gd name="T5" fmla="*/ 2147483647 h 25"/>
              <a:gd name="T6" fmla="*/ 2147483647 w 34"/>
              <a:gd name="T7" fmla="*/ 0 h 25"/>
              <a:gd name="T8" fmla="*/ 2147483647 w 34"/>
              <a:gd name="T9" fmla="*/ 0 h 25"/>
              <a:gd name="T10" fmla="*/ 2147483647 w 34"/>
              <a:gd name="T11" fmla="*/ 2147483647 h 25"/>
              <a:gd name="T12" fmla="*/ 2147483647 w 34"/>
              <a:gd name="T13" fmla="*/ 2147483647 h 25"/>
              <a:gd name="T14" fmla="*/ 2147483647 w 34"/>
              <a:gd name="T15" fmla="*/ 2147483647 h 25"/>
              <a:gd name="T16" fmla="*/ 2147483647 w 34"/>
              <a:gd name="T17" fmla="*/ 2147483647 h 25"/>
              <a:gd name="T18" fmla="*/ 2147483647 w 34"/>
              <a:gd name="T19" fmla="*/ 2147483647 h 25"/>
              <a:gd name="T20" fmla="*/ 0 w 34"/>
              <a:gd name="T21" fmla="*/ 2147483647 h 25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4"/>
              <a:gd name="T34" fmla="*/ 0 h 25"/>
              <a:gd name="T35" fmla="*/ 34 w 34"/>
              <a:gd name="T36" fmla="*/ 25 h 25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4" h="25">
                <a:moveTo>
                  <a:pt x="0" y="18"/>
                </a:moveTo>
                <a:lnTo>
                  <a:pt x="5" y="11"/>
                </a:lnTo>
                <a:lnTo>
                  <a:pt x="9" y="7"/>
                </a:lnTo>
                <a:lnTo>
                  <a:pt x="17" y="0"/>
                </a:lnTo>
                <a:lnTo>
                  <a:pt x="27" y="0"/>
                </a:lnTo>
                <a:lnTo>
                  <a:pt x="33" y="4"/>
                </a:lnTo>
                <a:lnTo>
                  <a:pt x="34" y="11"/>
                </a:lnTo>
                <a:lnTo>
                  <a:pt x="24" y="16"/>
                </a:lnTo>
                <a:lnTo>
                  <a:pt x="14" y="25"/>
                </a:lnTo>
                <a:lnTo>
                  <a:pt x="9" y="24"/>
                </a:lnTo>
                <a:lnTo>
                  <a:pt x="0" y="18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499" name="Freeform 91"/>
          <p:cNvSpPr>
            <a:spLocks/>
          </p:cNvSpPr>
          <p:nvPr/>
        </p:nvSpPr>
        <p:spPr bwMode="auto">
          <a:xfrm>
            <a:off x="5356225" y="5784850"/>
            <a:ext cx="33338" cy="47625"/>
          </a:xfrm>
          <a:custGeom>
            <a:avLst/>
            <a:gdLst>
              <a:gd name="T0" fmla="*/ 0 w 16"/>
              <a:gd name="T1" fmla="*/ 2147483647 h 41"/>
              <a:gd name="T2" fmla="*/ 0 w 16"/>
              <a:gd name="T3" fmla="*/ 2147483647 h 41"/>
              <a:gd name="T4" fmla="*/ 2147483647 w 16"/>
              <a:gd name="T5" fmla="*/ 2147483647 h 41"/>
              <a:gd name="T6" fmla="*/ 2147483647 w 16"/>
              <a:gd name="T7" fmla="*/ 0 h 41"/>
              <a:gd name="T8" fmla="*/ 2147483647 w 16"/>
              <a:gd name="T9" fmla="*/ 0 h 41"/>
              <a:gd name="T10" fmla="*/ 2147483647 w 16"/>
              <a:gd name="T11" fmla="*/ 2147483647 h 41"/>
              <a:gd name="T12" fmla="*/ 2147483647 w 16"/>
              <a:gd name="T13" fmla="*/ 2147483647 h 41"/>
              <a:gd name="T14" fmla="*/ 2147483647 w 16"/>
              <a:gd name="T15" fmla="*/ 2147483647 h 41"/>
              <a:gd name="T16" fmla="*/ 2147483647 w 16"/>
              <a:gd name="T17" fmla="*/ 2147483647 h 41"/>
              <a:gd name="T18" fmla="*/ 2147483647 w 16"/>
              <a:gd name="T19" fmla="*/ 2147483647 h 41"/>
              <a:gd name="T20" fmla="*/ 0 w 16"/>
              <a:gd name="T21" fmla="*/ 2147483647 h 41"/>
              <a:gd name="T22" fmla="*/ 0 w 16"/>
              <a:gd name="T23" fmla="*/ 2147483647 h 4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6"/>
              <a:gd name="T37" fmla="*/ 0 h 41"/>
              <a:gd name="T38" fmla="*/ 16 w 16"/>
              <a:gd name="T39" fmla="*/ 41 h 41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6" h="41">
                <a:moveTo>
                  <a:pt x="0" y="21"/>
                </a:moveTo>
                <a:lnTo>
                  <a:pt x="0" y="15"/>
                </a:lnTo>
                <a:lnTo>
                  <a:pt x="3" y="5"/>
                </a:lnTo>
                <a:lnTo>
                  <a:pt x="6" y="0"/>
                </a:lnTo>
                <a:lnTo>
                  <a:pt x="10" y="0"/>
                </a:lnTo>
                <a:lnTo>
                  <a:pt x="12" y="3"/>
                </a:lnTo>
                <a:lnTo>
                  <a:pt x="16" y="35"/>
                </a:lnTo>
                <a:lnTo>
                  <a:pt x="13" y="41"/>
                </a:lnTo>
                <a:lnTo>
                  <a:pt x="7" y="40"/>
                </a:lnTo>
                <a:lnTo>
                  <a:pt x="5" y="39"/>
                </a:lnTo>
                <a:lnTo>
                  <a:pt x="0" y="25"/>
                </a:lnTo>
                <a:lnTo>
                  <a:pt x="0" y="21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500" name="Freeform 92"/>
          <p:cNvSpPr>
            <a:spLocks/>
          </p:cNvSpPr>
          <p:nvPr/>
        </p:nvSpPr>
        <p:spPr bwMode="auto">
          <a:xfrm>
            <a:off x="5043488" y="5824538"/>
            <a:ext cx="61912" cy="28575"/>
          </a:xfrm>
          <a:custGeom>
            <a:avLst/>
            <a:gdLst>
              <a:gd name="T0" fmla="*/ 2147483647 w 29"/>
              <a:gd name="T1" fmla="*/ 2147483647 h 22"/>
              <a:gd name="T2" fmla="*/ 2147483647 w 29"/>
              <a:gd name="T3" fmla="*/ 2147483647 h 22"/>
              <a:gd name="T4" fmla="*/ 2147483647 w 29"/>
              <a:gd name="T5" fmla="*/ 2147483647 h 22"/>
              <a:gd name="T6" fmla="*/ 2147483647 w 29"/>
              <a:gd name="T7" fmla="*/ 2147483647 h 22"/>
              <a:gd name="T8" fmla="*/ 0 w 29"/>
              <a:gd name="T9" fmla="*/ 2147483647 h 22"/>
              <a:gd name="T10" fmla="*/ 0 w 29"/>
              <a:gd name="T11" fmla="*/ 2147483647 h 22"/>
              <a:gd name="T12" fmla="*/ 2147483647 w 29"/>
              <a:gd name="T13" fmla="*/ 0 h 22"/>
              <a:gd name="T14" fmla="*/ 2147483647 w 29"/>
              <a:gd name="T15" fmla="*/ 0 h 22"/>
              <a:gd name="T16" fmla="*/ 2147483647 w 29"/>
              <a:gd name="T17" fmla="*/ 2147483647 h 22"/>
              <a:gd name="T18" fmla="*/ 2147483647 w 29"/>
              <a:gd name="T19" fmla="*/ 2147483647 h 22"/>
              <a:gd name="T20" fmla="*/ 2147483647 w 29"/>
              <a:gd name="T21" fmla="*/ 2147483647 h 2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9"/>
              <a:gd name="T34" fmla="*/ 0 h 22"/>
              <a:gd name="T35" fmla="*/ 29 w 29"/>
              <a:gd name="T36" fmla="*/ 22 h 2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9" h="22">
                <a:moveTo>
                  <a:pt x="29" y="14"/>
                </a:moveTo>
                <a:lnTo>
                  <a:pt x="26" y="22"/>
                </a:lnTo>
                <a:lnTo>
                  <a:pt x="17" y="22"/>
                </a:lnTo>
                <a:lnTo>
                  <a:pt x="5" y="16"/>
                </a:lnTo>
                <a:lnTo>
                  <a:pt x="0" y="8"/>
                </a:lnTo>
                <a:lnTo>
                  <a:pt x="0" y="4"/>
                </a:lnTo>
                <a:lnTo>
                  <a:pt x="2" y="0"/>
                </a:lnTo>
                <a:lnTo>
                  <a:pt x="10" y="0"/>
                </a:lnTo>
                <a:lnTo>
                  <a:pt x="18" y="7"/>
                </a:lnTo>
                <a:lnTo>
                  <a:pt x="27" y="10"/>
                </a:lnTo>
                <a:lnTo>
                  <a:pt x="29" y="14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501" name="Freeform 93"/>
          <p:cNvSpPr>
            <a:spLocks/>
          </p:cNvSpPr>
          <p:nvPr/>
        </p:nvSpPr>
        <p:spPr bwMode="auto">
          <a:xfrm>
            <a:off x="5416550" y="5872163"/>
            <a:ext cx="53975" cy="23812"/>
          </a:xfrm>
          <a:custGeom>
            <a:avLst/>
            <a:gdLst>
              <a:gd name="T0" fmla="*/ 0 w 26"/>
              <a:gd name="T1" fmla="*/ 2147483647 h 20"/>
              <a:gd name="T2" fmla="*/ 2147483647 w 26"/>
              <a:gd name="T3" fmla="*/ 2147483647 h 20"/>
              <a:gd name="T4" fmla="*/ 2147483647 w 26"/>
              <a:gd name="T5" fmla="*/ 2147483647 h 20"/>
              <a:gd name="T6" fmla="*/ 2147483647 w 26"/>
              <a:gd name="T7" fmla="*/ 0 h 20"/>
              <a:gd name="T8" fmla="*/ 2147483647 w 26"/>
              <a:gd name="T9" fmla="*/ 2147483647 h 20"/>
              <a:gd name="T10" fmla="*/ 2147483647 w 26"/>
              <a:gd name="T11" fmla="*/ 2147483647 h 20"/>
              <a:gd name="T12" fmla="*/ 2147483647 w 26"/>
              <a:gd name="T13" fmla="*/ 2147483647 h 20"/>
              <a:gd name="T14" fmla="*/ 2147483647 w 26"/>
              <a:gd name="T15" fmla="*/ 2147483647 h 20"/>
              <a:gd name="T16" fmla="*/ 2147483647 w 26"/>
              <a:gd name="T17" fmla="*/ 2147483647 h 20"/>
              <a:gd name="T18" fmla="*/ 2147483647 w 26"/>
              <a:gd name="T19" fmla="*/ 2147483647 h 20"/>
              <a:gd name="T20" fmla="*/ 2147483647 w 26"/>
              <a:gd name="T21" fmla="*/ 2147483647 h 20"/>
              <a:gd name="T22" fmla="*/ 2147483647 w 26"/>
              <a:gd name="T23" fmla="*/ 2147483647 h 20"/>
              <a:gd name="T24" fmla="*/ 0 w 26"/>
              <a:gd name="T25" fmla="*/ 2147483647 h 2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6"/>
              <a:gd name="T40" fmla="*/ 0 h 20"/>
              <a:gd name="T41" fmla="*/ 26 w 26"/>
              <a:gd name="T42" fmla="*/ 20 h 20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6" h="20">
                <a:moveTo>
                  <a:pt x="0" y="15"/>
                </a:moveTo>
                <a:lnTo>
                  <a:pt x="1" y="9"/>
                </a:lnTo>
                <a:lnTo>
                  <a:pt x="5" y="4"/>
                </a:lnTo>
                <a:lnTo>
                  <a:pt x="9" y="0"/>
                </a:lnTo>
                <a:lnTo>
                  <a:pt x="16" y="2"/>
                </a:lnTo>
                <a:lnTo>
                  <a:pt x="25" y="8"/>
                </a:lnTo>
                <a:lnTo>
                  <a:pt x="26" y="9"/>
                </a:lnTo>
                <a:lnTo>
                  <a:pt x="26" y="14"/>
                </a:lnTo>
                <a:lnTo>
                  <a:pt x="21" y="16"/>
                </a:lnTo>
                <a:lnTo>
                  <a:pt x="14" y="17"/>
                </a:lnTo>
                <a:lnTo>
                  <a:pt x="11" y="20"/>
                </a:lnTo>
                <a:lnTo>
                  <a:pt x="2" y="20"/>
                </a:lnTo>
                <a:lnTo>
                  <a:pt x="0" y="15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502" name="Freeform 94"/>
          <p:cNvSpPr>
            <a:spLocks/>
          </p:cNvSpPr>
          <p:nvPr/>
        </p:nvSpPr>
        <p:spPr bwMode="auto">
          <a:xfrm>
            <a:off x="5205413" y="5829300"/>
            <a:ext cx="46037" cy="23813"/>
          </a:xfrm>
          <a:custGeom>
            <a:avLst/>
            <a:gdLst>
              <a:gd name="T0" fmla="*/ 0 w 21"/>
              <a:gd name="T1" fmla="*/ 2147483647 h 20"/>
              <a:gd name="T2" fmla="*/ 2147483647 w 21"/>
              <a:gd name="T3" fmla="*/ 2147483647 h 20"/>
              <a:gd name="T4" fmla="*/ 2147483647 w 21"/>
              <a:gd name="T5" fmla="*/ 0 h 20"/>
              <a:gd name="T6" fmla="*/ 2147483647 w 21"/>
              <a:gd name="T7" fmla="*/ 2147483647 h 20"/>
              <a:gd name="T8" fmla="*/ 2147483647 w 21"/>
              <a:gd name="T9" fmla="*/ 2147483647 h 20"/>
              <a:gd name="T10" fmla="*/ 2147483647 w 21"/>
              <a:gd name="T11" fmla="*/ 2147483647 h 20"/>
              <a:gd name="T12" fmla="*/ 2147483647 w 21"/>
              <a:gd name="T13" fmla="*/ 2147483647 h 20"/>
              <a:gd name="T14" fmla="*/ 2147483647 w 21"/>
              <a:gd name="T15" fmla="*/ 2147483647 h 20"/>
              <a:gd name="T16" fmla="*/ 2147483647 w 21"/>
              <a:gd name="T17" fmla="*/ 2147483647 h 20"/>
              <a:gd name="T18" fmla="*/ 0 w 21"/>
              <a:gd name="T19" fmla="*/ 2147483647 h 2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21"/>
              <a:gd name="T31" fmla="*/ 0 h 20"/>
              <a:gd name="T32" fmla="*/ 21 w 21"/>
              <a:gd name="T33" fmla="*/ 20 h 2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1" h="20">
                <a:moveTo>
                  <a:pt x="0" y="12"/>
                </a:moveTo>
                <a:lnTo>
                  <a:pt x="1" y="8"/>
                </a:lnTo>
                <a:lnTo>
                  <a:pt x="11" y="0"/>
                </a:lnTo>
                <a:lnTo>
                  <a:pt x="20" y="6"/>
                </a:lnTo>
                <a:lnTo>
                  <a:pt x="21" y="13"/>
                </a:lnTo>
                <a:lnTo>
                  <a:pt x="21" y="16"/>
                </a:lnTo>
                <a:lnTo>
                  <a:pt x="17" y="20"/>
                </a:lnTo>
                <a:lnTo>
                  <a:pt x="10" y="20"/>
                </a:lnTo>
                <a:lnTo>
                  <a:pt x="2" y="15"/>
                </a:lnTo>
                <a:lnTo>
                  <a:pt x="0" y="12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503" name="Freeform 95"/>
          <p:cNvSpPr>
            <a:spLocks/>
          </p:cNvSpPr>
          <p:nvPr/>
        </p:nvSpPr>
        <p:spPr bwMode="auto">
          <a:xfrm>
            <a:off x="3135313" y="5114925"/>
            <a:ext cx="3460750" cy="1022350"/>
          </a:xfrm>
          <a:custGeom>
            <a:avLst/>
            <a:gdLst>
              <a:gd name="T0" fmla="*/ 2147483647 w 1636"/>
              <a:gd name="T1" fmla="*/ 2147483647 h 858"/>
              <a:gd name="T2" fmla="*/ 2147483647 w 1636"/>
              <a:gd name="T3" fmla="*/ 2147483647 h 858"/>
              <a:gd name="T4" fmla="*/ 2147483647 w 1636"/>
              <a:gd name="T5" fmla="*/ 2147483647 h 858"/>
              <a:gd name="T6" fmla="*/ 2147483647 w 1636"/>
              <a:gd name="T7" fmla="*/ 2147483647 h 858"/>
              <a:gd name="T8" fmla="*/ 2147483647 w 1636"/>
              <a:gd name="T9" fmla="*/ 2147483647 h 858"/>
              <a:gd name="T10" fmla="*/ 2147483647 w 1636"/>
              <a:gd name="T11" fmla="*/ 2147483647 h 858"/>
              <a:gd name="T12" fmla="*/ 2147483647 w 1636"/>
              <a:gd name="T13" fmla="*/ 2147483647 h 858"/>
              <a:gd name="T14" fmla="*/ 2147483647 w 1636"/>
              <a:gd name="T15" fmla="*/ 2147483647 h 858"/>
              <a:gd name="T16" fmla="*/ 2147483647 w 1636"/>
              <a:gd name="T17" fmla="*/ 2147483647 h 858"/>
              <a:gd name="T18" fmla="*/ 2147483647 w 1636"/>
              <a:gd name="T19" fmla="*/ 2147483647 h 858"/>
              <a:gd name="T20" fmla="*/ 2147483647 w 1636"/>
              <a:gd name="T21" fmla="*/ 2147483647 h 858"/>
              <a:gd name="T22" fmla="*/ 2147483647 w 1636"/>
              <a:gd name="T23" fmla="*/ 2147483647 h 858"/>
              <a:gd name="T24" fmla="*/ 2147483647 w 1636"/>
              <a:gd name="T25" fmla="*/ 2147483647 h 858"/>
              <a:gd name="T26" fmla="*/ 2147483647 w 1636"/>
              <a:gd name="T27" fmla="*/ 2147483647 h 858"/>
              <a:gd name="T28" fmla="*/ 2147483647 w 1636"/>
              <a:gd name="T29" fmla="*/ 2147483647 h 858"/>
              <a:gd name="T30" fmla="*/ 2147483647 w 1636"/>
              <a:gd name="T31" fmla="*/ 2147483647 h 858"/>
              <a:gd name="T32" fmla="*/ 2147483647 w 1636"/>
              <a:gd name="T33" fmla="*/ 2147483647 h 858"/>
              <a:gd name="T34" fmla="*/ 2147483647 w 1636"/>
              <a:gd name="T35" fmla="*/ 2147483647 h 858"/>
              <a:gd name="T36" fmla="*/ 2147483647 w 1636"/>
              <a:gd name="T37" fmla="*/ 2147483647 h 858"/>
              <a:gd name="T38" fmla="*/ 2147483647 w 1636"/>
              <a:gd name="T39" fmla="*/ 2147483647 h 858"/>
              <a:gd name="T40" fmla="*/ 2147483647 w 1636"/>
              <a:gd name="T41" fmla="*/ 2147483647 h 858"/>
              <a:gd name="T42" fmla="*/ 2147483647 w 1636"/>
              <a:gd name="T43" fmla="*/ 2147483647 h 858"/>
              <a:gd name="T44" fmla="*/ 2147483647 w 1636"/>
              <a:gd name="T45" fmla="*/ 2147483647 h 858"/>
              <a:gd name="T46" fmla="*/ 2147483647 w 1636"/>
              <a:gd name="T47" fmla="*/ 2147483647 h 858"/>
              <a:gd name="T48" fmla="*/ 2147483647 w 1636"/>
              <a:gd name="T49" fmla="*/ 2147483647 h 858"/>
              <a:gd name="T50" fmla="*/ 2147483647 w 1636"/>
              <a:gd name="T51" fmla="*/ 2147483647 h 858"/>
              <a:gd name="T52" fmla="*/ 2147483647 w 1636"/>
              <a:gd name="T53" fmla="*/ 2147483647 h 858"/>
              <a:gd name="T54" fmla="*/ 2147483647 w 1636"/>
              <a:gd name="T55" fmla="*/ 2147483647 h 858"/>
              <a:gd name="T56" fmla="*/ 2147483647 w 1636"/>
              <a:gd name="T57" fmla="*/ 2147483647 h 858"/>
              <a:gd name="T58" fmla="*/ 2147483647 w 1636"/>
              <a:gd name="T59" fmla="*/ 2147483647 h 858"/>
              <a:gd name="T60" fmla="*/ 2147483647 w 1636"/>
              <a:gd name="T61" fmla="*/ 2147483647 h 858"/>
              <a:gd name="T62" fmla="*/ 2147483647 w 1636"/>
              <a:gd name="T63" fmla="*/ 2147483647 h 858"/>
              <a:gd name="T64" fmla="*/ 2147483647 w 1636"/>
              <a:gd name="T65" fmla="*/ 2147483647 h 858"/>
              <a:gd name="T66" fmla="*/ 2147483647 w 1636"/>
              <a:gd name="T67" fmla="*/ 2147483647 h 858"/>
              <a:gd name="T68" fmla="*/ 2147483647 w 1636"/>
              <a:gd name="T69" fmla="*/ 2147483647 h 858"/>
              <a:gd name="T70" fmla="*/ 2147483647 w 1636"/>
              <a:gd name="T71" fmla="*/ 2147483647 h 858"/>
              <a:gd name="T72" fmla="*/ 2147483647 w 1636"/>
              <a:gd name="T73" fmla="*/ 2147483647 h 858"/>
              <a:gd name="T74" fmla="*/ 2147483647 w 1636"/>
              <a:gd name="T75" fmla="*/ 2147483647 h 858"/>
              <a:gd name="T76" fmla="*/ 2147483647 w 1636"/>
              <a:gd name="T77" fmla="*/ 2147483647 h 858"/>
              <a:gd name="T78" fmla="*/ 2147483647 w 1636"/>
              <a:gd name="T79" fmla="*/ 2147483647 h 858"/>
              <a:gd name="T80" fmla="*/ 2147483647 w 1636"/>
              <a:gd name="T81" fmla="*/ 2147483647 h 858"/>
              <a:gd name="T82" fmla="*/ 2147483647 w 1636"/>
              <a:gd name="T83" fmla="*/ 2147483647 h 858"/>
              <a:gd name="T84" fmla="*/ 2147483647 w 1636"/>
              <a:gd name="T85" fmla="*/ 2147483647 h 858"/>
              <a:gd name="T86" fmla="*/ 2147483647 w 1636"/>
              <a:gd name="T87" fmla="*/ 2147483647 h 858"/>
              <a:gd name="T88" fmla="*/ 2147483647 w 1636"/>
              <a:gd name="T89" fmla="*/ 2147483647 h 858"/>
              <a:gd name="T90" fmla="*/ 2147483647 w 1636"/>
              <a:gd name="T91" fmla="*/ 2147483647 h 858"/>
              <a:gd name="T92" fmla="*/ 2147483647 w 1636"/>
              <a:gd name="T93" fmla="*/ 2147483647 h 858"/>
              <a:gd name="T94" fmla="*/ 2147483647 w 1636"/>
              <a:gd name="T95" fmla="*/ 2147483647 h 858"/>
              <a:gd name="T96" fmla="*/ 2147483647 w 1636"/>
              <a:gd name="T97" fmla="*/ 2147483647 h 858"/>
              <a:gd name="T98" fmla="*/ 2147483647 w 1636"/>
              <a:gd name="T99" fmla="*/ 2147483647 h 858"/>
              <a:gd name="T100" fmla="*/ 2147483647 w 1636"/>
              <a:gd name="T101" fmla="*/ 2147483647 h 858"/>
              <a:gd name="T102" fmla="*/ 2147483647 w 1636"/>
              <a:gd name="T103" fmla="*/ 2147483647 h 858"/>
              <a:gd name="T104" fmla="*/ 2147483647 w 1636"/>
              <a:gd name="T105" fmla="*/ 2147483647 h 858"/>
              <a:gd name="T106" fmla="*/ 2147483647 w 1636"/>
              <a:gd name="T107" fmla="*/ 2147483647 h 858"/>
              <a:gd name="T108" fmla="*/ 2147483647 w 1636"/>
              <a:gd name="T109" fmla="*/ 2147483647 h 858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1636"/>
              <a:gd name="T166" fmla="*/ 0 h 858"/>
              <a:gd name="T167" fmla="*/ 1636 w 1636"/>
              <a:gd name="T168" fmla="*/ 858 h 858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1636" h="858">
                <a:moveTo>
                  <a:pt x="1291" y="455"/>
                </a:moveTo>
                <a:lnTo>
                  <a:pt x="1288" y="456"/>
                </a:lnTo>
                <a:lnTo>
                  <a:pt x="1269" y="477"/>
                </a:lnTo>
                <a:lnTo>
                  <a:pt x="1262" y="498"/>
                </a:lnTo>
                <a:lnTo>
                  <a:pt x="1248" y="507"/>
                </a:lnTo>
                <a:lnTo>
                  <a:pt x="1238" y="498"/>
                </a:lnTo>
                <a:lnTo>
                  <a:pt x="1234" y="497"/>
                </a:lnTo>
                <a:lnTo>
                  <a:pt x="1230" y="500"/>
                </a:lnTo>
                <a:lnTo>
                  <a:pt x="1225" y="512"/>
                </a:lnTo>
                <a:lnTo>
                  <a:pt x="1222" y="534"/>
                </a:lnTo>
                <a:lnTo>
                  <a:pt x="1215" y="542"/>
                </a:lnTo>
                <a:lnTo>
                  <a:pt x="1212" y="544"/>
                </a:lnTo>
                <a:lnTo>
                  <a:pt x="1187" y="544"/>
                </a:lnTo>
                <a:lnTo>
                  <a:pt x="1176" y="540"/>
                </a:lnTo>
                <a:lnTo>
                  <a:pt x="1167" y="544"/>
                </a:lnTo>
                <a:lnTo>
                  <a:pt x="1159" y="556"/>
                </a:lnTo>
                <a:lnTo>
                  <a:pt x="1158" y="558"/>
                </a:lnTo>
                <a:lnTo>
                  <a:pt x="1157" y="559"/>
                </a:lnTo>
                <a:lnTo>
                  <a:pt x="1149" y="555"/>
                </a:lnTo>
                <a:lnTo>
                  <a:pt x="1141" y="537"/>
                </a:lnTo>
                <a:lnTo>
                  <a:pt x="1114" y="532"/>
                </a:lnTo>
                <a:lnTo>
                  <a:pt x="1109" y="531"/>
                </a:lnTo>
                <a:lnTo>
                  <a:pt x="1104" y="531"/>
                </a:lnTo>
                <a:lnTo>
                  <a:pt x="1103" y="531"/>
                </a:lnTo>
                <a:lnTo>
                  <a:pt x="1081" y="525"/>
                </a:lnTo>
                <a:lnTo>
                  <a:pt x="1068" y="517"/>
                </a:lnTo>
                <a:lnTo>
                  <a:pt x="1063" y="518"/>
                </a:lnTo>
                <a:lnTo>
                  <a:pt x="1056" y="519"/>
                </a:lnTo>
                <a:lnTo>
                  <a:pt x="1042" y="532"/>
                </a:lnTo>
                <a:lnTo>
                  <a:pt x="1041" y="535"/>
                </a:lnTo>
                <a:lnTo>
                  <a:pt x="1037" y="549"/>
                </a:lnTo>
                <a:lnTo>
                  <a:pt x="1041" y="564"/>
                </a:lnTo>
                <a:lnTo>
                  <a:pt x="1038" y="569"/>
                </a:lnTo>
                <a:lnTo>
                  <a:pt x="1034" y="574"/>
                </a:lnTo>
                <a:lnTo>
                  <a:pt x="1026" y="577"/>
                </a:lnTo>
                <a:lnTo>
                  <a:pt x="1023" y="577"/>
                </a:lnTo>
                <a:lnTo>
                  <a:pt x="1017" y="575"/>
                </a:lnTo>
                <a:lnTo>
                  <a:pt x="1013" y="574"/>
                </a:lnTo>
                <a:lnTo>
                  <a:pt x="1005" y="567"/>
                </a:lnTo>
                <a:lnTo>
                  <a:pt x="1000" y="559"/>
                </a:lnTo>
                <a:lnTo>
                  <a:pt x="995" y="558"/>
                </a:lnTo>
                <a:lnTo>
                  <a:pt x="989" y="559"/>
                </a:lnTo>
                <a:lnTo>
                  <a:pt x="979" y="568"/>
                </a:lnTo>
                <a:lnTo>
                  <a:pt x="967" y="568"/>
                </a:lnTo>
                <a:lnTo>
                  <a:pt x="955" y="560"/>
                </a:lnTo>
                <a:lnTo>
                  <a:pt x="950" y="560"/>
                </a:lnTo>
                <a:lnTo>
                  <a:pt x="940" y="567"/>
                </a:lnTo>
                <a:lnTo>
                  <a:pt x="931" y="567"/>
                </a:lnTo>
                <a:lnTo>
                  <a:pt x="924" y="568"/>
                </a:lnTo>
                <a:lnTo>
                  <a:pt x="920" y="571"/>
                </a:lnTo>
                <a:lnTo>
                  <a:pt x="912" y="574"/>
                </a:lnTo>
                <a:lnTo>
                  <a:pt x="894" y="592"/>
                </a:lnTo>
                <a:lnTo>
                  <a:pt x="885" y="592"/>
                </a:lnTo>
                <a:lnTo>
                  <a:pt x="882" y="586"/>
                </a:lnTo>
                <a:lnTo>
                  <a:pt x="873" y="573"/>
                </a:lnTo>
                <a:lnTo>
                  <a:pt x="872" y="572"/>
                </a:lnTo>
                <a:lnTo>
                  <a:pt x="865" y="572"/>
                </a:lnTo>
                <a:lnTo>
                  <a:pt x="861" y="574"/>
                </a:lnTo>
                <a:lnTo>
                  <a:pt x="860" y="578"/>
                </a:lnTo>
                <a:lnTo>
                  <a:pt x="858" y="595"/>
                </a:lnTo>
                <a:lnTo>
                  <a:pt x="855" y="598"/>
                </a:lnTo>
                <a:lnTo>
                  <a:pt x="849" y="610"/>
                </a:lnTo>
                <a:lnTo>
                  <a:pt x="845" y="609"/>
                </a:lnTo>
                <a:lnTo>
                  <a:pt x="841" y="604"/>
                </a:lnTo>
                <a:lnTo>
                  <a:pt x="834" y="589"/>
                </a:lnTo>
                <a:lnTo>
                  <a:pt x="825" y="583"/>
                </a:lnTo>
                <a:lnTo>
                  <a:pt x="806" y="564"/>
                </a:lnTo>
                <a:lnTo>
                  <a:pt x="798" y="554"/>
                </a:lnTo>
                <a:lnTo>
                  <a:pt x="792" y="552"/>
                </a:lnTo>
                <a:lnTo>
                  <a:pt x="788" y="560"/>
                </a:lnTo>
                <a:lnTo>
                  <a:pt x="797" y="575"/>
                </a:lnTo>
                <a:lnTo>
                  <a:pt x="804" y="585"/>
                </a:lnTo>
                <a:lnTo>
                  <a:pt x="809" y="603"/>
                </a:lnTo>
                <a:lnTo>
                  <a:pt x="823" y="620"/>
                </a:lnTo>
                <a:lnTo>
                  <a:pt x="823" y="627"/>
                </a:lnTo>
                <a:lnTo>
                  <a:pt x="821" y="630"/>
                </a:lnTo>
                <a:lnTo>
                  <a:pt x="811" y="632"/>
                </a:lnTo>
                <a:lnTo>
                  <a:pt x="800" y="624"/>
                </a:lnTo>
                <a:lnTo>
                  <a:pt x="796" y="628"/>
                </a:lnTo>
                <a:lnTo>
                  <a:pt x="799" y="641"/>
                </a:lnTo>
                <a:lnTo>
                  <a:pt x="798" y="648"/>
                </a:lnTo>
                <a:lnTo>
                  <a:pt x="796" y="652"/>
                </a:lnTo>
                <a:lnTo>
                  <a:pt x="787" y="652"/>
                </a:lnTo>
                <a:lnTo>
                  <a:pt x="785" y="652"/>
                </a:lnTo>
                <a:lnTo>
                  <a:pt x="784" y="640"/>
                </a:lnTo>
                <a:lnTo>
                  <a:pt x="780" y="628"/>
                </a:lnTo>
                <a:lnTo>
                  <a:pt x="773" y="624"/>
                </a:lnTo>
                <a:lnTo>
                  <a:pt x="769" y="627"/>
                </a:lnTo>
                <a:lnTo>
                  <a:pt x="767" y="635"/>
                </a:lnTo>
                <a:lnTo>
                  <a:pt x="772" y="644"/>
                </a:lnTo>
                <a:lnTo>
                  <a:pt x="774" y="660"/>
                </a:lnTo>
                <a:lnTo>
                  <a:pt x="773" y="663"/>
                </a:lnTo>
                <a:lnTo>
                  <a:pt x="769" y="663"/>
                </a:lnTo>
                <a:lnTo>
                  <a:pt x="762" y="652"/>
                </a:lnTo>
                <a:lnTo>
                  <a:pt x="756" y="652"/>
                </a:lnTo>
                <a:lnTo>
                  <a:pt x="754" y="654"/>
                </a:lnTo>
                <a:lnTo>
                  <a:pt x="745" y="664"/>
                </a:lnTo>
                <a:lnTo>
                  <a:pt x="737" y="665"/>
                </a:lnTo>
                <a:lnTo>
                  <a:pt x="731" y="659"/>
                </a:lnTo>
                <a:lnTo>
                  <a:pt x="720" y="650"/>
                </a:lnTo>
                <a:lnTo>
                  <a:pt x="714" y="639"/>
                </a:lnTo>
                <a:lnTo>
                  <a:pt x="712" y="628"/>
                </a:lnTo>
                <a:lnTo>
                  <a:pt x="711" y="622"/>
                </a:lnTo>
                <a:lnTo>
                  <a:pt x="707" y="620"/>
                </a:lnTo>
                <a:lnTo>
                  <a:pt x="701" y="619"/>
                </a:lnTo>
                <a:lnTo>
                  <a:pt x="698" y="621"/>
                </a:lnTo>
                <a:lnTo>
                  <a:pt x="686" y="621"/>
                </a:lnTo>
                <a:lnTo>
                  <a:pt x="683" y="627"/>
                </a:lnTo>
                <a:lnTo>
                  <a:pt x="682" y="641"/>
                </a:lnTo>
                <a:lnTo>
                  <a:pt x="678" y="647"/>
                </a:lnTo>
                <a:lnTo>
                  <a:pt x="676" y="648"/>
                </a:lnTo>
                <a:lnTo>
                  <a:pt x="675" y="651"/>
                </a:lnTo>
                <a:lnTo>
                  <a:pt x="672" y="653"/>
                </a:lnTo>
                <a:lnTo>
                  <a:pt x="669" y="654"/>
                </a:lnTo>
                <a:lnTo>
                  <a:pt x="665" y="656"/>
                </a:lnTo>
                <a:lnTo>
                  <a:pt x="654" y="654"/>
                </a:lnTo>
                <a:lnTo>
                  <a:pt x="647" y="652"/>
                </a:lnTo>
                <a:lnTo>
                  <a:pt x="635" y="652"/>
                </a:lnTo>
                <a:lnTo>
                  <a:pt x="629" y="654"/>
                </a:lnTo>
                <a:lnTo>
                  <a:pt x="607" y="659"/>
                </a:lnTo>
                <a:lnTo>
                  <a:pt x="602" y="662"/>
                </a:lnTo>
                <a:lnTo>
                  <a:pt x="598" y="670"/>
                </a:lnTo>
                <a:lnTo>
                  <a:pt x="591" y="685"/>
                </a:lnTo>
                <a:lnTo>
                  <a:pt x="588" y="689"/>
                </a:lnTo>
                <a:lnTo>
                  <a:pt x="580" y="689"/>
                </a:lnTo>
                <a:lnTo>
                  <a:pt x="572" y="687"/>
                </a:lnTo>
                <a:lnTo>
                  <a:pt x="568" y="689"/>
                </a:lnTo>
                <a:lnTo>
                  <a:pt x="572" y="706"/>
                </a:lnTo>
                <a:lnTo>
                  <a:pt x="570" y="712"/>
                </a:lnTo>
                <a:lnTo>
                  <a:pt x="561" y="719"/>
                </a:lnTo>
                <a:lnTo>
                  <a:pt x="556" y="720"/>
                </a:lnTo>
                <a:lnTo>
                  <a:pt x="552" y="717"/>
                </a:lnTo>
                <a:lnTo>
                  <a:pt x="552" y="707"/>
                </a:lnTo>
                <a:lnTo>
                  <a:pt x="552" y="702"/>
                </a:lnTo>
                <a:lnTo>
                  <a:pt x="550" y="701"/>
                </a:lnTo>
                <a:lnTo>
                  <a:pt x="537" y="713"/>
                </a:lnTo>
                <a:lnTo>
                  <a:pt x="531" y="714"/>
                </a:lnTo>
                <a:lnTo>
                  <a:pt x="522" y="715"/>
                </a:lnTo>
                <a:lnTo>
                  <a:pt x="512" y="707"/>
                </a:lnTo>
                <a:lnTo>
                  <a:pt x="510" y="703"/>
                </a:lnTo>
                <a:lnTo>
                  <a:pt x="507" y="703"/>
                </a:lnTo>
                <a:lnTo>
                  <a:pt x="506" y="703"/>
                </a:lnTo>
                <a:lnTo>
                  <a:pt x="498" y="703"/>
                </a:lnTo>
                <a:lnTo>
                  <a:pt x="486" y="707"/>
                </a:lnTo>
                <a:lnTo>
                  <a:pt x="469" y="715"/>
                </a:lnTo>
                <a:lnTo>
                  <a:pt x="462" y="717"/>
                </a:lnTo>
                <a:lnTo>
                  <a:pt x="458" y="711"/>
                </a:lnTo>
                <a:lnTo>
                  <a:pt x="454" y="707"/>
                </a:lnTo>
                <a:lnTo>
                  <a:pt x="450" y="713"/>
                </a:lnTo>
                <a:lnTo>
                  <a:pt x="450" y="718"/>
                </a:lnTo>
                <a:lnTo>
                  <a:pt x="451" y="725"/>
                </a:lnTo>
                <a:lnTo>
                  <a:pt x="449" y="737"/>
                </a:lnTo>
                <a:lnTo>
                  <a:pt x="438" y="750"/>
                </a:lnTo>
                <a:lnTo>
                  <a:pt x="429" y="763"/>
                </a:lnTo>
                <a:lnTo>
                  <a:pt x="411" y="785"/>
                </a:lnTo>
                <a:lnTo>
                  <a:pt x="399" y="793"/>
                </a:lnTo>
                <a:lnTo>
                  <a:pt x="393" y="794"/>
                </a:lnTo>
                <a:lnTo>
                  <a:pt x="390" y="791"/>
                </a:lnTo>
                <a:lnTo>
                  <a:pt x="391" y="786"/>
                </a:lnTo>
                <a:lnTo>
                  <a:pt x="407" y="770"/>
                </a:lnTo>
                <a:lnTo>
                  <a:pt x="408" y="767"/>
                </a:lnTo>
                <a:lnTo>
                  <a:pt x="409" y="762"/>
                </a:lnTo>
                <a:lnTo>
                  <a:pt x="405" y="757"/>
                </a:lnTo>
                <a:lnTo>
                  <a:pt x="400" y="757"/>
                </a:lnTo>
                <a:lnTo>
                  <a:pt x="387" y="768"/>
                </a:lnTo>
                <a:lnTo>
                  <a:pt x="381" y="769"/>
                </a:lnTo>
                <a:lnTo>
                  <a:pt x="378" y="766"/>
                </a:lnTo>
                <a:lnTo>
                  <a:pt x="378" y="760"/>
                </a:lnTo>
                <a:lnTo>
                  <a:pt x="384" y="748"/>
                </a:lnTo>
                <a:lnTo>
                  <a:pt x="384" y="743"/>
                </a:lnTo>
                <a:lnTo>
                  <a:pt x="382" y="740"/>
                </a:lnTo>
                <a:lnTo>
                  <a:pt x="381" y="740"/>
                </a:lnTo>
                <a:lnTo>
                  <a:pt x="377" y="740"/>
                </a:lnTo>
                <a:lnTo>
                  <a:pt x="368" y="745"/>
                </a:lnTo>
                <a:lnTo>
                  <a:pt x="364" y="746"/>
                </a:lnTo>
                <a:lnTo>
                  <a:pt x="362" y="748"/>
                </a:lnTo>
                <a:lnTo>
                  <a:pt x="360" y="748"/>
                </a:lnTo>
                <a:lnTo>
                  <a:pt x="351" y="754"/>
                </a:lnTo>
                <a:lnTo>
                  <a:pt x="344" y="756"/>
                </a:lnTo>
                <a:lnTo>
                  <a:pt x="336" y="757"/>
                </a:lnTo>
                <a:lnTo>
                  <a:pt x="311" y="757"/>
                </a:lnTo>
                <a:lnTo>
                  <a:pt x="298" y="757"/>
                </a:lnTo>
                <a:lnTo>
                  <a:pt x="277" y="764"/>
                </a:lnTo>
                <a:lnTo>
                  <a:pt x="254" y="775"/>
                </a:lnTo>
                <a:lnTo>
                  <a:pt x="246" y="780"/>
                </a:lnTo>
                <a:lnTo>
                  <a:pt x="242" y="781"/>
                </a:lnTo>
                <a:lnTo>
                  <a:pt x="236" y="785"/>
                </a:lnTo>
                <a:lnTo>
                  <a:pt x="226" y="786"/>
                </a:lnTo>
                <a:lnTo>
                  <a:pt x="219" y="784"/>
                </a:lnTo>
                <a:lnTo>
                  <a:pt x="211" y="784"/>
                </a:lnTo>
                <a:lnTo>
                  <a:pt x="210" y="785"/>
                </a:lnTo>
                <a:lnTo>
                  <a:pt x="209" y="789"/>
                </a:lnTo>
                <a:lnTo>
                  <a:pt x="211" y="800"/>
                </a:lnTo>
                <a:lnTo>
                  <a:pt x="210" y="804"/>
                </a:lnTo>
                <a:lnTo>
                  <a:pt x="205" y="807"/>
                </a:lnTo>
                <a:lnTo>
                  <a:pt x="191" y="809"/>
                </a:lnTo>
                <a:lnTo>
                  <a:pt x="183" y="806"/>
                </a:lnTo>
                <a:lnTo>
                  <a:pt x="173" y="807"/>
                </a:lnTo>
                <a:lnTo>
                  <a:pt x="170" y="809"/>
                </a:lnTo>
                <a:lnTo>
                  <a:pt x="157" y="811"/>
                </a:lnTo>
                <a:lnTo>
                  <a:pt x="144" y="804"/>
                </a:lnTo>
                <a:lnTo>
                  <a:pt x="138" y="798"/>
                </a:lnTo>
                <a:lnTo>
                  <a:pt x="128" y="799"/>
                </a:lnTo>
                <a:lnTo>
                  <a:pt x="122" y="803"/>
                </a:lnTo>
                <a:lnTo>
                  <a:pt x="119" y="804"/>
                </a:lnTo>
                <a:lnTo>
                  <a:pt x="116" y="806"/>
                </a:lnTo>
                <a:lnTo>
                  <a:pt x="113" y="817"/>
                </a:lnTo>
                <a:lnTo>
                  <a:pt x="112" y="821"/>
                </a:lnTo>
                <a:lnTo>
                  <a:pt x="110" y="828"/>
                </a:lnTo>
                <a:lnTo>
                  <a:pt x="99" y="839"/>
                </a:lnTo>
                <a:lnTo>
                  <a:pt x="90" y="844"/>
                </a:lnTo>
                <a:lnTo>
                  <a:pt x="81" y="847"/>
                </a:lnTo>
                <a:lnTo>
                  <a:pt x="67" y="848"/>
                </a:lnTo>
                <a:lnTo>
                  <a:pt x="54" y="847"/>
                </a:lnTo>
                <a:lnTo>
                  <a:pt x="41" y="849"/>
                </a:lnTo>
                <a:lnTo>
                  <a:pt x="35" y="852"/>
                </a:lnTo>
                <a:lnTo>
                  <a:pt x="18" y="858"/>
                </a:lnTo>
                <a:lnTo>
                  <a:pt x="9" y="856"/>
                </a:lnTo>
                <a:lnTo>
                  <a:pt x="4" y="843"/>
                </a:lnTo>
                <a:lnTo>
                  <a:pt x="11" y="836"/>
                </a:lnTo>
                <a:lnTo>
                  <a:pt x="20" y="833"/>
                </a:lnTo>
                <a:lnTo>
                  <a:pt x="41" y="824"/>
                </a:lnTo>
                <a:lnTo>
                  <a:pt x="58" y="818"/>
                </a:lnTo>
                <a:lnTo>
                  <a:pt x="65" y="812"/>
                </a:lnTo>
                <a:lnTo>
                  <a:pt x="67" y="804"/>
                </a:lnTo>
                <a:lnTo>
                  <a:pt x="69" y="801"/>
                </a:lnTo>
                <a:lnTo>
                  <a:pt x="72" y="781"/>
                </a:lnTo>
                <a:lnTo>
                  <a:pt x="70" y="772"/>
                </a:lnTo>
                <a:lnTo>
                  <a:pt x="67" y="767"/>
                </a:lnTo>
                <a:lnTo>
                  <a:pt x="65" y="764"/>
                </a:lnTo>
                <a:lnTo>
                  <a:pt x="60" y="767"/>
                </a:lnTo>
                <a:lnTo>
                  <a:pt x="57" y="774"/>
                </a:lnTo>
                <a:lnTo>
                  <a:pt x="57" y="778"/>
                </a:lnTo>
                <a:lnTo>
                  <a:pt x="57" y="793"/>
                </a:lnTo>
                <a:lnTo>
                  <a:pt x="54" y="798"/>
                </a:lnTo>
                <a:lnTo>
                  <a:pt x="50" y="801"/>
                </a:lnTo>
                <a:lnTo>
                  <a:pt x="39" y="801"/>
                </a:lnTo>
                <a:lnTo>
                  <a:pt x="29" y="801"/>
                </a:lnTo>
                <a:lnTo>
                  <a:pt x="18" y="801"/>
                </a:lnTo>
                <a:lnTo>
                  <a:pt x="14" y="794"/>
                </a:lnTo>
                <a:lnTo>
                  <a:pt x="9" y="786"/>
                </a:lnTo>
                <a:lnTo>
                  <a:pt x="0" y="778"/>
                </a:lnTo>
                <a:lnTo>
                  <a:pt x="2" y="766"/>
                </a:lnTo>
                <a:lnTo>
                  <a:pt x="4" y="760"/>
                </a:lnTo>
                <a:lnTo>
                  <a:pt x="10" y="761"/>
                </a:lnTo>
                <a:lnTo>
                  <a:pt x="21" y="760"/>
                </a:lnTo>
                <a:lnTo>
                  <a:pt x="29" y="767"/>
                </a:lnTo>
                <a:lnTo>
                  <a:pt x="39" y="767"/>
                </a:lnTo>
                <a:lnTo>
                  <a:pt x="41" y="763"/>
                </a:lnTo>
                <a:lnTo>
                  <a:pt x="40" y="744"/>
                </a:lnTo>
                <a:lnTo>
                  <a:pt x="44" y="738"/>
                </a:lnTo>
                <a:lnTo>
                  <a:pt x="50" y="712"/>
                </a:lnTo>
                <a:lnTo>
                  <a:pt x="50" y="711"/>
                </a:lnTo>
                <a:lnTo>
                  <a:pt x="66" y="711"/>
                </a:lnTo>
                <a:lnTo>
                  <a:pt x="90" y="712"/>
                </a:lnTo>
                <a:lnTo>
                  <a:pt x="118" y="679"/>
                </a:lnTo>
                <a:lnTo>
                  <a:pt x="133" y="688"/>
                </a:lnTo>
                <a:lnTo>
                  <a:pt x="137" y="690"/>
                </a:lnTo>
                <a:lnTo>
                  <a:pt x="176" y="669"/>
                </a:lnTo>
                <a:lnTo>
                  <a:pt x="204" y="679"/>
                </a:lnTo>
                <a:lnTo>
                  <a:pt x="204" y="675"/>
                </a:lnTo>
                <a:lnTo>
                  <a:pt x="205" y="629"/>
                </a:lnTo>
                <a:lnTo>
                  <a:pt x="205" y="627"/>
                </a:lnTo>
                <a:lnTo>
                  <a:pt x="226" y="614"/>
                </a:lnTo>
                <a:lnTo>
                  <a:pt x="234" y="586"/>
                </a:lnTo>
                <a:lnTo>
                  <a:pt x="243" y="583"/>
                </a:lnTo>
                <a:lnTo>
                  <a:pt x="243" y="581"/>
                </a:lnTo>
                <a:lnTo>
                  <a:pt x="246" y="554"/>
                </a:lnTo>
                <a:lnTo>
                  <a:pt x="229" y="547"/>
                </a:lnTo>
                <a:lnTo>
                  <a:pt x="229" y="524"/>
                </a:lnTo>
                <a:lnTo>
                  <a:pt x="270" y="518"/>
                </a:lnTo>
                <a:lnTo>
                  <a:pt x="283" y="476"/>
                </a:lnTo>
                <a:lnTo>
                  <a:pt x="275" y="462"/>
                </a:lnTo>
                <a:lnTo>
                  <a:pt x="280" y="451"/>
                </a:lnTo>
                <a:lnTo>
                  <a:pt x="281" y="448"/>
                </a:lnTo>
                <a:lnTo>
                  <a:pt x="311" y="455"/>
                </a:lnTo>
                <a:lnTo>
                  <a:pt x="354" y="464"/>
                </a:lnTo>
                <a:lnTo>
                  <a:pt x="365" y="486"/>
                </a:lnTo>
                <a:lnTo>
                  <a:pt x="385" y="474"/>
                </a:lnTo>
                <a:lnTo>
                  <a:pt x="399" y="480"/>
                </a:lnTo>
                <a:lnTo>
                  <a:pt x="406" y="497"/>
                </a:lnTo>
                <a:lnTo>
                  <a:pt x="412" y="495"/>
                </a:lnTo>
                <a:lnTo>
                  <a:pt x="449" y="489"/>
                </a:lnTo>
                <a:lnTo>
                  <a:pt x="451" y="488"/>
                </a:lnTo>
                <a:lnTo>
                  <a:pt x="449" y="462"/>
                </a:lnTo>
                <a:lnTo>
                  <a:pt x="457" y="451"/>
                </a:lnTo>
                <a:lnTo>
                  <a:pt x="460" y="451"/>
                </a:lnTo>
                <a:lnTo>
                  <a:pt x="486" y="457"/>
                </a:lnTo>
                <a:lnTo>
                  <a:pt x="517" y="448"/>
                </a:lnTo>
                <a:lnTo>
                  <a:pt x="553" y="439"/>
                </a:lnTo>
                <a:lnTo>
                  <a:pt x="576" y="449"/>
                </a:lnTo>
                <a:lnTo>
                  <a:pt x="596" y="419"/>
                </a:lnTo>
                <a:lnTo>
                  <a:pt x="578" y="410"/>
                </a:lnTo>
                <a:lnTo>
                  <a:pt x="592" y="377"/>
                </a:lnTo>
                <a:lnTo>
                  <a:pt x="607" y="372"/>
                </a:lnTo>
                <a:lnTo>
                  <a:pt x="621" y="385"/>
                </a:lnTo>
                <a:lnTo>
                  <a:pt x="631" y="403"/>
                </a:lnTo>
                <a:lnTo>
                  <a:pt x="640" y="408"/>
                </a:lnTo>
                <a:lnTo>
                  <a:pt x="665" y="385"/>
                </a:lnTo>
                <a:lnTo>
                  <a:pt x="665" y="382"/>
                </a:lnTo>
                <a:lnTo>
                  <a:pt x="678" y="390"/>
                </a:lnTo>
                <a:lnTo>
                  <a:pt x="684" y="436"/>
                </a:lnTo>
                <a:lnTo>
                  <a:pt x="658" y="453"/>
                </a:lnTo>
                <a:lnTo>
                  <a:pt x="675" y="495"/>
                </a:lnTo>
                <a:lnTo>
                  <a:pt x="723" y="480"/>
                </a:lnTo>
                <a:lnTo>
                  <a:pt x="724" y="477"/>
                </a:lnTo>
                <a:lnTo>
                  <a:pt x="742" y="456"/>
                </a:lnTo>
                <a:lnTo>
                  <a:pt x="748" y="427"/>
                </a:lnTo>
                <a:lnTo>
                  <a:pt x="761" y="428"/>
                </a:lnTo>
                <a:lnTo>
                  <a:pt x="780" y="420"/>
                </a:lnTo>
                <a:lnTo>
                  <a:pt x="780" y="419"/>
                </a:lnTo>
                <a:lnTo>
                  <a:pt x="784" y="437"/>
                </a:lnTo>
                <a:lnTo>
                  <a:pt x="785" y="437"/>
                </a:lnTo>
                <a:lnTo>
                  <a:pt x="814" y="433"/>
                </a:lnTo>
                <a:lnTo>
                  <a:pt x="830" y="448"/>
                </a:lnTo>
                <a:lnTo>
                  <a:pt x="857" y="434"/>
                </a:lnTo>
                <a:lnTo>
                  <a:pt x="860" y="419"/>
                </a:lnTo>
                <a:lnTo>
                  <a:pt x="872" y="422"/>
                </a:lnTo>
                <a:lnTo>
                  <a:pt x="901" y="403"/>
                </a:lnTo>
                <a:lnTo>
                  <a:pt x="901" y="387"/>
                </a:lnTo>
                <a:lnTo>
                  <a:pt x="920" y="373"/>
                </a:lnTo>
                <a:lnTo>
                  <a:pt x="916" y="347"/>
                </a:lnTo>
                <a:lnTo>
                  <a:pt x="937" y="340"/>
                </a:lnTo>
                <a:lnTo>
                  <a:pt x="924" y="286"/>
                </a:lnTo>
                <a:lnTo>
                  <a:pt x="895" y="280"/>
                </a:lnTo>
                <a:lnTo>
                  <a:pt x="886" y="296"/>
                </a:lnTo>
                <a:lnTo>
                  <a:pt x="864" y="274"/>
                </a:lnTo>
                <a:lnTo>
                  <a:pt x="883" y="238"/>
                </a:lnTo>
                <a:lnTo>
                  <a:pt x="860" y="218"/>
                </a:lnTo>
                <a:lnTo>
                  <a:pt x="864" y="218"/>
                </a:lnTo>
                <a:lnTo>
                  <a:pt x="896" y="194"/>
                </a:lnTo>
                <a:lnTo>
                  <a:pt x="908" y="161"/>
                </a:lnTo>
                <a:lnTo>
                  <a:pt x="928" y="155"/>
                </a:lnTo>
                <a:lnTo>
                  <a:pt x="944" y="151"/>
                </a:lnTo>
                <a:lnTo>
                  <a:pt x="969" y="184"/>
                </a:lnTo>
                <a:lnTo>
                  <a:pt x="992" y="173"/>
                </a:lnTo>
                <a:lnTo>
                  <a:pt x="995" y="153"/>
                </a:lnTo>
                <a:lnTo>
                  <a:pt x="1025" y="153"/>
                </a:lnTo>
                <a:lnTo>
                  <a:pt x="1028" y="193"/>
                </a:lnTo>
                <a:lnTo>
                  <a:pt x="1069" y="216"/>
                </a:lnTo>
                <a:lnTo>
                  <a:pt x="1096" y="207"/>
                </a:lnTo>
                <a:lnTo>
                  <a:pt x="1129" y="196"/>
                </a:lnTo>
                <a:lnTo>
                  <a:pt x="1157" y="156"/>
                </a:lnTo>
                <a:lnTo>
                  <a:pt x="1179" y="155"/>
                </a:lnTo>
                <a:lnTo>
                  <a:pt x="1196" y="125"/>
                </a:lnTo>
                <a:lnTo>
                  <a:pt x="1225" y="123"/>
                </a:lnTo>
                <a:lnTo>
                  <a:pt x="1236" y="106"/>
                </a:lnTo>
                <a:lnTo>
                  <a:pt x="1267" y="110"/>
                </a:lnTo>
                <a:lnTo>
                  <a:pt x="1271" y="110"/>
                </a:lnTo>
                <a:lnTo>
                  <a:pt x="1350" y="100"/>
                </a:lnTo>
                <a:lnTo>
                  <a:pt x="1352" y="100"/>
                </a:lnTo>
                <a:lnTo>
                  <a:pt x="1387" y="55"/>
                </a:lnTo>
                <a:lnTo>
                  <a:pt x="1401" y="23"/>
                </a:lnTo>
                <a:lnTo>
                  <a:pt x="1429" y="40"/>
                </a:lnTo>
                <a:lnTo>
                  <a:pt x="1485" y="36"/>
                </a:lnTo>
                <a:lnTo>
                  <a:pt x="1490" y="15"/>
                </a:lnTo>
                <a:lnTo>
                  <a:pt x="1491" y="10"/>
                </a:lnTo>
                <a:lnTo>
                  <a:pt x="1511" y="12"/>
                </a:lnTo>
                <a:lnTo>
                  <a:pt x="1540" y="15"/>
                </a:lnTo>
                <a:lnTo>
                  <a:pt x="1591" y="0"/>
                </a:lnTo>
                <a:lnTo>
                  <a:pt x="1588" y="17"/>
                </a:lnTo>
                <a:lnTo>
                  <a:pt x="1591" y="18"/>
                </a:lnTo>
                <a:lnTo>
                  <a:pt x="1636" y="66"/>
                </a:lnTo>
                <a:lnTo>
                  <a:pt x="1629" y="78"/>
                </a:lnTo>
                <a:lnTo>
                  <a:pt x="1589" y="151"/>
                </a:lnTo>
                <a:lnTo>
                  <a:pt x="1555" y="175"/>
                </a:lnTo>
                <a:lnTo>
                  <a:pt x="1554" y="176"/>
                </a:lnTo>
                <a:lnTo>
                  <a:pt x="1525" y="199"/>
                </a:lnTo>
                <a:lnTo>
                  <a:pt x="1519" y="204"/>
                </a:lnTo>
                <a:lnTo>
                  <a:pt x="1499" y="214"/>
                </a:lnTo>
                <a:lnTo>
                  <a:pt x="1487" y="230"/>
                </a:lnTo>
                <a:lnTo>
                  <a:pt x="1484" y="230"/>
                </a:lnTo>
                <a:lnTo>
                  <a:pt x="1474" y="251"/>
                </a:lnTo>
                <a:lnTo>
                  <a:pt x="1465" y="273"/>
                </a:lnTo>
                <a:lnTo>
                  <a:pt x="1464" y="275"/>
                </a:lnTo>
                <a:lnTo>
                  <a:pt x="1463" y="278"/>
                </a:lnTo>
                <a:lnTo>
                  <a:pt x="1456" y="304"/>
                </a:lnTo>
                <a:lnTo>
                  <a:pt x="1427" y="308"/>
                </a:lnTo>
                <a:lnTo>
                  <a:pt x="1395" y="335"/>
                </a:lnTo>
                <a:lnTo>
                  <a:pt x="1391" y="339"/>
                </a:lnTo>
                <a:lnTo>
                  <a:pt x="1365" y="366"/>
                </a:lnTo>
                <a:lnTo>
                  <a:pt x="1362" y="370"/>
                </a:lnTo>
                <a:lnTo>
                  <a:pt x="1349" y="395"/>
                </a:lnTo>
                <a:lnTo>
                  <a:pt x="1303" y="440"/>
                </a:lnTo>
                <a:lnTo>
                  <a:pt x="1291" y="455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504" name="Freeform 96"/>
          <p:cNvSpPr>
            <a:spLocks/>
          </p:cNvSpPr>
          <p:nvPr/>
        </p:nvSpPr>
        <p:spPr bwMode="auto">
          <a:xfrm>
            <a:off x="3400425" y="6089650"/>
            <a:ext cx="80963" cy="25400"/>
          </a:xfrm>
          <a:custGeom>
            <a:avLst/>
            <a:gdLst>
              <a:gd name="T0" fmla="*/ 0 w 38"/>
              <a:gd name="T1" fmla="*/ 2147483647 h 21"/>
              <a:gd name="T2" fmla="*/ 2147483647 w 38"/>
              <a:gd name="T3" fmla="*/ 2147483647 h 21"/>
              <a:gd name="T4" fmla="*/ 2147483647 w 38"/>
              <a:gd name="T5" fmla="*/ 2147483647 h 21"/>
              <a:gd name="T6" fmla="*/ 2147483647 w 38"/>
              <a:gd name="T7" fmla="*/ 2147483647 h 21"/>
              <a:gd name="T8" fmla="*/ 2147483647 w 38"/>
              <a:gd name="T9" fmla="*/ 0 h 21"/>
              <a:gd name="T10" fmla="*/ 2147483647 w 38"/>
              <a:gd name="T11" fmla="*/ 0 h 21"/>
              <a:gd name="T12" fmla="*/ 2147483647 w 38"/>
              <a:gd name="T13" fmla="*/ 2147483647 h 21"/>
              <a:gd name="T14" fmla="*/ 2147483647 w 38"/>
              <a:gd name="T15" fmla="*/ 2147483647 h 21"/>
              <a:gd name="T16" fmla="*/ 2147483647 w 38"/>
              <a:gd name="T17" fmla="*/ 2147483647 h 21"/>
              <a:gd name="T18" fmla="*/ 2147483647 w 38"/>
              <a:gd name="T19" fmla="*/ 2147483647 h 21"/>
              <a:gd name="T20" fmla="*/ 2147483647 w 38"/>
              <a:gd name="T21" fmla="*/ 2147483647 h 21"/>
              <a:gd name="T22" fmla="*/ 0 w 38"/>
              <a:gd name="T23" fmla="*/ 2147483647 h 2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38"/>
              <a:gd name="T37" fmla="*/ 0 h 21"/>
              <a:gd name="T38" fmla="*/ 38 w 38"/>
              <a:gd name="T39" fmla="*/ 21 h 21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38" h="21">
                <a:moveTo>
                  <a:pt x="0" y="16"/>
                </a:moveTo>
                <a:lnTo>
                  <a:pt x="2" y="11"/>
                </a:lnTo>
                <a:lnTo>
                  <a:pt x="8" y="6"/>
                </a:lnTo>
                <a:lnTo>
                  <a:pt x="18" y="5"/>
                </a:lnTo>
                <a:lnTo>
                  <a:pt x="25" y="0"/>
                </a:lnTo>
                <a:lnTo>
                  <a:pt x="37" y="0"/>
                </a:lnTo>
                <a:lnTo>
                  <a:pt x="38" y="5"/>
                </a:lnTo>
                <a:lnTo>
                  <a:pt x="32" y="12"/>
                </a:lnTo>
                <a:lnTo>
                  <a:pt x="25" y="14"/>
                </a:lnTo>
                <a:lnTo>
                  <a:pt x="16" y="21"/>
                </a:lnTo>
                <a:lnTo>
                  <a:pt x="5" y="21"/>
                </a:lnTo>
                <a:lnTo>
                  <a:pt x="0" y="16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505" name="Freeform 97"/>
          <p:cNvSpPr>
            <a:spLocks/>
          </p:cNvSpPr>
          <p:nvPr/>
        </p:nvSpPr>
        <p:spPr bwMode="auto">
          <a:xfrm>
            <a:off x="5416550" y="5872163"/>
            <a:ext cx="53975" cy="23812"/>
          </a:xfrm>
          <a:custGeom>
            <a:avLst/>
            <a:gdLst>
              <a:gd name="T0" fmla="*/ 0 w 26"/>
              <a:gd name="T1" fmla="*/ 2147483647 h 20"/>
              <a:gd name="T2" fmla="*/ 2147483647 w 26"/>
              <a:gd name="T3" fmla="*/ 2147483647 h 20"/>
              <a:gd name="T4" fmla="*/ 2147483647 w 26"/>
              <a:gd name="T5" fmla="*/ 2147483647 h 20"/>
              <a:gd name="T6" fmla="*/ 2147483647 w 26"/>
              <a:gd name="T7" fmla="*/ 0 h 20"/>
              <a:gd name="T8" fmla="*/ 2147483647 w 26"/>
              <a:gd name="T9" fmla="*/ 2147483647 h 20"/>
              <a:gd name="T10" fmla="*/ 2147483647 w 26"/>
              <a:gd name="T11" fmla="*/ 2147483647 h 20"/>
              <a:gd name="T12" fmla="*/ 2147483647 w 26"/>
              <a:gd name="T13" fmla="*/ 2147483647 h 20"/>
              <a:gd name="T14" fmla="*/ 2147483647 w 26"/>
              <a:gd name="T15" fmla="*/ 2147483647 h 20"/>
              <a:gd name="T16" fmla="*/ 2147483647 w 26"/>
              <a:gd name="T17" fmla="*/ 2147483647 h 20"/>
              <a:gd name="T18" fmla="*/ 2147483647 w 26"/>
              <a:gd name="T19" fmla="*/ 2147483647 h 20"/>
              <a:gd name="T20" fmla="*/ 2147483647 w 26"/>
              <a:gd name="T21" fmla="*/ 2147483647 h 20"/>
              <a:gd name="T22" fmla="*/ 2147483647 w 26"/>
              <a:gd name="T23" fmla="*/ 2147483647 h 20"/>
              <a:gd name="T24" fmla="*/ 0 w 26"/>
              <a:gd name="T25" fmla="*/ 2147483647 h 2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6"/>
              <a:gd name="T40" fmla="*/ 0 h 20"/>
              <a:gd name="T41" fmla="*/ 26 w 26"/>
              <a:gd name="T42" fmla="*/ 20 h 20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6" h="20">
                <a:moveTo>
                  <a:pt x="0" y="15"/>
                </a:moveTo>
                <a:lnTo>
                  <a:pt x="1" y="9"/>
                </a:lnTo>
                <a:lnTo>
                  <a:pt x="5" y="4"/>
                </a:lnTo>
                <a:lnTo>
                  <a:pt x="9" y="0"/>
                </a:lnTo>
                <a:lnTo>
                  <a:pt x="16" y="2"/>
                </a:lnTo>
                <a:lnTo>
                  <a:pt x="25" y="8"/>
                </a:lnTo>
                <a:lnTo>
                  <a:pt x="26" y="9"/>
                </a:lnTo>
                <a:lnTo>
                  <a:pt x="26" y="14"/>
                </a:lnTo>
                <a:lnTo>
                  <a:pt x="21" y="16"/>
                </a:lnTo>
                <a:lnTo>
                  <a:pt x="14" y="17"/>
                </a:lnTo>
                <a:lnTo>
                  <a:pt x="11" y="20"/>
                </a:lnTo>
                <a:lnTo>
                  <a:pt x="2" y="20"/>
                </a:lnTo>
                <a:lnTo>
                  <a:pt x="0" y="15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506" name="Freeform 98"/>
          <p:cNvSpPr>
            <a:spLocks/>
          </p:cNvSpPr>
          <p:nvPr/>
        </p:nvSpPr>
        <p:spPr bwMode="auto">
          <a:xfrm>
            <a:off x="3673475" y="6035675"/>
            <a:ext cx="92075" cy="33338"/>
          </a:xfrm>
          <a:custGeom>
            <a:avLst/>
            <a:gdLst>
              <a:gd name="T0" fmla="*/ 0 w 43"/>
              <a:gd name="T1" fmla="*/ 2147483647 h 28"/>
              <a:gd name="T2" fmla="*/ 2147483647 w 43"/>
              <a:gd name="T3" fmla="*/ 2147483647 h 28"/>
              <a:gd name="T4" fmla="*/ 2147483647 w 43"/>
              <a:gd name="T5" fmla="*/ 2147483647 h 28"/>
              <a:gd name="T6" fmla="*/ 2147483647 w 43"/>
              <a:gd name="T7" fmla="*/ 0 h 28"/>
              <a:gd name="T8" fmla="*/ 2147483647 w 43"/>
              <a:gd name="T9" fmla="*/ 2147483647 h 28"/>
              <a:gd name="T10" fmla="*/ 2147483647 w 43"/>
              <a:gd name="T11" fmla="*/ 2147483647 h 28"/>
              <a:gd name="T12" fmla="*/ 2147483647 w 43"/>
              <a:gd name="T13" fmla="*/ 2147483647 h 28"/>
              <a:gd name="T14" fmla="*/ 2147483647 w 43"/>
              <a:gd name="T15" fmla="*/ 2147483647 h 28"/>
              <a:gd name="T16" fmla="*/ 2147483647 w 43"/>
              <a:gd name="T17" fmla="*/ 2147483647 h 28"/>
              <a:gd name="T18" fmla="*/ 2147483647 w 43"/>
              <a:gd name="T19" fmla="*/ 2147483647 h 28"/>
              <a:gd name="T20" fmla="*/ 2147483647 w 43"/>
              <a:gd name="T21" fmla="*/ 2147483647 h 28"/>
              <a:gd name="T22" fmla="*/ 0 w 43"/>
              <a:gd name="T23" fmla="*/ 2147483647 h 28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43"/>
              <a:gd name="T37" fmla="*/ 0 h 28"/>
              <a:gd name="T38" fmla="*/ 43 w 43"/>
              <a:gd name="T39" fmla="*/ 28 h 28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43" h="28">
                <a:moveTo>
                  <a:pt x="0" y="22"/>
                </a:moveTo>
                <a:lnTo>
                  <a:pt x="3" y="20"/>
                </a:lnTo>
                <a:lnTo>
                  <a:pt x="10" y="7"/>
                </a:lnTo>
                <a:lnTo>
                  <a:pt x="24" y="0"/>
                </a:lnTo>
                <a:lnTo>
                  <a:pt x="41" y="2"/>
                </a:lnTo>
                <a:lnTo>
                  <a:pt x="43" y="5"/>
                </a:lnTo>
                <a:lnTo>
                  <a:pt x="42" y="9"/>
                </a:lnTo>
                <a:lnTo>
                  <a:pt x="38" y="14"/>
                </a:lnTo>
                <a:lnTo>
                  <a:pt x="23" y="22"/>
                </a:lnTo>
                <a:lnTo>
                  <a:pt x="11" y="28"/>
                </a:lnTo>
                <a:lnTo>
                  <a:pt x="3" y="25"/>
                </a:lnTo>
                <a:lnTo>
                  <a:pt x="0" y="22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507" name="Freeform 99"/>
          <p:cNvSpPr>
            <a:spLocks/>
          </p:cNvSpPr>
          <p:nvPr/>
        </p:nvSpPr>
        <p:spPr bwMode="auto">
          <a:xfrm>
            <a:off x="5356225" y="5784850"/>
            <a:ext cx="33338" cy="47625"/>
          </a:xfrm>
          <a:custGeom>
            <a:avLst/>
            <a:gdLst>
              <a:gd name="T0" fmla="*/ 0 w 16"/>
              <a:gd name="T1" fmla="*/ 2147483647 h 41"/>
              <a:gd name="T2" fmla="*/ 0 w 16"/>
              <a:gd name="T3" fmla="*/ 2147483647 h 41"/>
              <a:gd name="T4" fmla="*/ 2147483647 w 16"/>
              <a:gd name="T5" fmla="*/ 2147483647 h 41"/>
              <a:gd name="T6" fmla="*/ 2147483647 w 16"/>
              <a:gd name="T7" fmla="*/ 0 h 41"/>
              <a:gd name="T8" fmla="*/ 2147483647 w 16"/>
              <a:gd name="T9" fmla="*/ 0 h 41"/>
              <a:gd name="T10" fmla="*/ 2147483647 w 16"/>
              <a:gd name="T11" fmla="*/ 2147483647 h 41"/>
              <a:gd name="T12" fmla="*/ 2147483647 w 16"/>
              <a:gd name="T13" fmla="*/ 2147483647 h 41"/>
              <a:gd name="T14" fmla="*/ 2147483647 w 16"/>
              <a:gd name="T15" fmla="*/ 2147483647 h 41"/>
              <a:gd name="T16" fmla="*/ 2147483647 w 16"/>
              <a:gd name="T17" fmla="*/ 2147483647 h 41"/>
              <a:gd name="T18" fmla="*/ 2147483647 w 16"/>
              <a:gd name="T19" fmla="*/ 2147483647 h 41"/>
              <a:gd name="T20" fmla="*/ 0 w 16"/>
              <a:gd name="T21" fmla="*/ 2147483647 h 41"/>
              <a:gd name="T22" fmla="*/ 0 w 16"/>
              <a:gd name="T23" fmla="*/ 2147483647 h 4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6"/>
              <a:gd name="T37" fmla="*/ 0 h 41"/>
              <a:gd name="T38" fmla="*/ 16 w 16"/>
              <a:gd name="T39" fmla="*/ 41 h 41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6" h="41">
                <a:moveTo>
                  <a:pt x="0" y="21"/>
                </a:moveTo>
                <a:lnTo>
                  <a:pt x="0" y="15"/>
                </a:lnTo>
                <a:lnTo>
                  <a:pt x="3" y="5"/>
                </a:lnTo>
                <a:lnTo>
                  <a:pt x="6" y="0"/>
                </a:lnTo>
                <a:lnTo>
                  <a:pt x="10" y="0"/>
                </a:lnTo>
                <a:lnTo>
                  <a:pt x="12" y="3"/>
                </a:lnTo>
                <a:lnTo>
                  <a:pt x="16" y="35"/>
                </a:lnTo>
                <a:lnTo>
                  <a:pt x="13" y="41"/>
                </a:lnTo>
                <a:lnTo>
                  <a:pt x="7" y="40"/>
                </a:lnTo>
                <a:lnTo>
                  <a:pt x="5" y="39"/>
                </a:lnTo>
                <a:lnTo>
                  <a:pt x="0" y="25"/>
                </a:lnTo>
                <a:lnTo>
                  <a:pt x="0" y="21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508" name="Freeform 100"/>
          <p:cNvSpPr>
            <a:spLocks/>
          </p:cNvSpPr>
          <p:nvPr/>
        </p:nvSpPr>
        <p:spPr bwMode="auto">
          <a:xfrm>
            <a:off x="4452938" y="5899150"/>
            <a:ext cx="63500" cy="20638"/>
          </a:xfrm>
          <a:custGeom>
            <a:avLst/>
            <a:gdLst>
              <a:gd name="T0" fmla="*/ 0 w 30"/>
              <a:gd name="T1" fmla="*/ 2147483647 h 17"/>
              <a:gd name="T2" fmla="*/ 0 w 30"/>
              <a:gd name="T3" fmla="*/ 2147483647 h 17"/>
              <a:gd name="T4" fmla="*/ 2147483647 w 30"/>
              <a:gd name="T5" fmla="*/ 2147483647 h 17"/>
              <a:gd name="T6" fmla="*/ 2147483647 w 30"/>
              <a:gd name="T7" fmla="*/ 1789188148 h 17"/>
              <a:gd name="T8" fmla="*/ 2147483647 w 30"/>
              <a:gd name="T9" fmla="*/ 0 h 17"/>
              <a:gd name="T10" fmla="*/ 2147483647 w 30"/>
              <a:gd name="T11" fmla="*/ 2147483647 h 17"/>
              <a:gd name="T12" fmla="*/ 2147483647 w 30"/>
              <a:gd name="T13" fmla="*/ 2147483647 h 17"/>
              <a:gd name="T14" fmla="*/ 2147483647 w 30"/>
              <a:gd name="T15" fmla="*/ 2147483647 h 17"/>
              <a:gd name="T16" fmla="*/ 2147483647 w 30"/>
              <a:gd name="T17" fmla="*/ 2147483647 h 17"/>
              <a:gd name="T18" fmla="*/ 2147483647 w 30"/>
              <a:gd name="T19" fmla="*/ 2147483647 h 17"/>
              <a:gd name="T20" fmla="*/ 0 w 30"/>
              <a:gd name="T21" fmla="*/ 2147483647 h 17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0"/>
              <a:gd name="T34" fmla="*/ 0 h 17"/>
              <a:gd name="T35" fmla="*/ 30 w 30"/>
              <a:gd name="T36" fmla="*/ 17 h 17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0" h="17">
                <a:moveTo>
                  <a:pt x="0" y="11"/>
                </a:moveTo>
                <a:lnTo>
                  <a:pt x="0" y="9"/>
                </a:lnTo>
                <a:lnTo>
                  <a:pt x="6" y="4"/>
                </a:lnTo>
                <a:lnTo>
                  <a:pt x="16" y="1"/>
                </a:lnTo>
                <a:lnTo>
                  <a:pt x="26" y="0"/>
                </a:lnTo>
                <a:lnTo>
                  <a:pt x="30" y="4"/>
                </a:lnTo>
                <a:lnTo>
                  <a:pt x="29" y="11"/>
                </a:lnTo>
                <a:lnTo>
                  <a:pt x="23" y="16"/>
                </a:lnTo>
                <a:lnTo>
                  <a:pt x="10" y="17"/>
                </a:lnTo>
                <a:lnTo>
                  <a:pt x="2" y="15"/>
                </a:lnTo>
                <a:lnTo>
                  <a:pt x="0" y="11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509" name="Freeform 101"/>
          <p:cNvSpPr>
            <a:spLocks/>
          </p:cNvSpPr>
          <p:nvPr/>
        </p:nvSpPr>
        <p:spPr bwMode="auto">
          <a:xfrm>
            <a:off x="5205413" y="5829300"/>
            <a:ext cx="46037" cy="23813"/>
          </a:xfrm>
          <a:custGeom>
            <a:avLst/>
            <a:gdLst>
              <a:gd name="T0" fmla="*/ 0 w 21"/>
              <a:gd name="T1" fmla="*/ 2147483647 h 20"/>
              <a:gd name="T2" fmla="*/ 2147483647 w 21"/>
              <a:gd name="T3" fmla="*/ 2147483647 h 20"/>
              <a:gd name="T4" fmla="*/ 2147483647 w 21"/>
              <a:gd name="T5" fmla="*/ 0 h 20"/>
              <a:gd name="T6" fmla="*/ 2147483647 w 21"/>
              <a:gd name="T7" fmla="*/ 2147483647 h 20"/>
              <a:gd name="T8" fmla="*/ 2147483647 w 21"/>
              <a:gd name="T9" fmla="*/ 2147483647 h 20"/>
              <a:gd name="T10" fmla="*/ 2147483647 w 21"/>
              <a:gd name="T11" fmla="*/ 2147483647 h 20"/>
              <a:gd name="T12" fmla="*/ 2147483647 w 21"/>
              <a:gd name="T13" fmla="*/ 2147483647 h 20"/>
              <a:gd name="T14" fmla="*/ 2147483647 w 21"/>
              <a:gd name="T15" fmla="*/ 2147483647 h 20"/>
              <a:gd name="T16" fmla="*/ 2147483647 w 21"/>
              <a:gd name="T17" fmla="*/ 2147483647 h 20"/>
              <a:gd name="T18" fmla="*/ 0 w 21"/>
              <a:gd name="T19" fmla="*/ 2147483647 h 2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21"/>
              <a:gd name="T31" fmla="*/ 0 h 20"/>
              <a:gd name="T32" fmla="*/ 21 w 21"/>
              <a:gd name="T33" fmla="*/ 20 h 2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1" h="20">
                <a:moveTo>
                  <a:pt x="0" y="12"/>
                </a:moveTo>
                <a:lnTo>
                  <a:pt x="1" y="8"/>
                </a:lnTo>
                <a:lnTo>
                  <a:pt x="11" y="0"/>
                </a:lnTo>
                <a:lnTo>
                  <a:pt x="20" y="6"/>
                </a:lnTo>
                <a:lnTo>
                  <a:pt x="21" y="13"/>
                </a:lnTo>
                <a:lnTo>
                  <a:pt x="21" y="16"/>
                </a:lnTo>
                <a:lnTo>
                  <a:pt x="17" y="20"/>
                </a:lnTo>
                <a:lnTo>
                  <a:pt x="10" y="20"/>
                </a:lnTo>
                <a:lnTo>
                  <a:pt x="2" y="15"/>
                </a:lnTo>
                <a:lnTo>
                  <a:pt x="0" y="12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510" name="Freeform 102"/>
          <p:cNvSpPr>
            <a:spLocks/>
          </p:cNvSpPr>
          <p:nvPr/>
        </p:nvSpPr>
        <p:spPr bwMode="auto">
          <a:xfrm>
            <a:off x="4554538" y="5905500"/>
            <a:ext cx="33337" cy="36513"/>
          </a:xfrm>
          <a:custGeom>
            <a:avLst/>
            <a:gdLst>
              <a:gd name="T0" fmla="*/ 0 w 16"/>
              <a:gd name="T1" fmla="*/ 2147483647 h 32"/>
              <a:gd name="T2" fmla="*/ 2147483647 w 16"/>
              <a:gd name="T3" fmla="*/ 2147483647 h 32"/>
              <a:gd name="T4" fmla="*/ 2147483647 w 16"/>
              <a:gd name="T5" fmla="*/ 0 h 32"/>
              <a:gd name="T6" fmla="*/ 2147483647 w 16"/>
              <a:gd name="T7" fmla="*/ 0 h 32"/>
              <a:gd name="T8" fmla="*/ 2147483647 w 16"/>
              <a:gd name="T9" fmla="*/ 2147483647 h 32"/>
              <a:gd name="T10" fmla="*/ 2147483647 w 16"/>
              <a:gd name="T11" fmla="*/ 2147483647 h 32"/>
              <a:gd name="T12" fmla="*/ 2147483647 w 16"/>
              <a:gd name="T13" fmla="*/ 2147483647 h 32"/>
              <a:gd name="T14" fmla="*/ 2147483647 w 16"/>
              <a:gd name="T15" fmla="*/ 2147483647 h 32"/>
              <a:gd name="T16" fmla="*/ 2147483647 w 16"/>
              <a:gd name="T17" fmla="*/ 2147483647 h 32"/>
              <a:gd name="T18" fmla="*/ 0 w 16"/>
              <a:gd name="T19" fmla="*/ 2147483647 h 3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6"/>
              <a:gd name="T31" fmla="*/ 0 h 32"/>
              <a:gd name="T32" fmla="*/ 16 w 16"/>
              <a:gd name="T33" fmla="*/ 32 h 32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6" h="32">
                <a:moveTo>
                  <a:pt x="0" y="16"/>
                </a:moveTo>
                <a:lnTo>
                  <a:pt x="4" y="3"/>
                </a:lnTo>
                <a:lnTo>
                  <a:pt x="7" y="0"/>
                </a:lnTo>
                <a:lnTo>
                  <a:pt x="11" y="0"/>
                </a:lnTo>
                <a:lnTo>
                  <a:pt x="15" y="5"/>
                </a:lnTo>
                <a:lnTo>
                  <a:pt x="16" y="22"/>
                </a:lnTo>
                <a:lnTo>
                  <a:pt x="12" y="31"/>
                </a:lnTo>
                <a:lnTo>
                  <a:pt x="5" y="32"/>
                </a:lnTo>
                <a:lnTo>
                  <a:pt x="1" y="30"/>
                </a:lnTo>
                <a:lnTo>
                  <a:pt x="0" y="16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511" name="Freeform 103"/>
          <p:cNvSpPr>
            <a:spLocks/>
          </p:cNvSpPr>
          <p:nvPr/>
        </p:nvSpPr>
        <p:spPr bwMode="auto">
          <a:xfrm>
            <a:off x="5100638" y="5795963"/>
            <a:ext cx="71437" cy="30162"/>
          </a:xfrm>
          <a:custGeom>
            <a:avLst/>
            <a:gdLst>
              <a:gd name="T0" fmla="*/ 0 w 34"/>
              <a:gd name="T1" fmla="*/ 2147483647 h 25"/>
              <a:gd name="T2" fmla="*/ 2147483647 w 34"/>
              <a:gd name="T3" fmla="*/ 2147483647 h 25"/>
              <a:gd name="T4" fmla="*/ 2147483647 w 34"/>
              <a:gd name="T5" fmla="*/ 2147483647 h 25"/>
              <a:gd name="T6" fmla="*/ 2147483647 w 34"/>
              <a:gd name="T7" fmla="*/ 0 h 25"/>
              <a:gd name="T8" fmla="*/ 2147483647 w 34"/>
              <a:gd name="T9" fmla="*/ 0 h 25"/>
              <a:gd name="T10" fmla="*/ 2147483647 w 34"/>
              <a:gd name="T11" fmla="*/ 2147483647 h 25"/>
              <a:gd name="T12" fmla="*/ 2147483647 w 34"/>
              <a:gd name="T13" fmla="*/ 2147483647 h 25"/>
              <a:gd name="T14" fmla="*/ 2147483647 w 34"/>
              <a:gd name="T15" fmla="*/ 2147483647 h 25"/>
              <a:gd name="T16" fmla="*/ 2147483647 w 34"/>
              <a:gd name="T17" fmla="*/ 2147483647 h 25"/>
              <a:gd name="T18" fmla="*/ 2147483647 w 34"/>
              <a:gd name="T19" fmla="*/ 2147483647 h 25"/>
              <a:gd name="T20" fmla="*/ 0 w 34"/>
              <a:gd name="T21" fmla="*/ 2147483647 h 25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4"/>
              <a:gd name="T34" fmla="*/ 0 h 25"/>
              <a:gd name="T35" fmla="*/ 34 w 34"/>
              <a:gd name="T36" fmla="*/ 25 h 25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4" h="25">
                <a:moveTo>
                  <a:pt x="0" y="18"/>
                </a:moveTo>
                <a:lnTo>
                  <a:pt x="5" y="11"/>
                </a:lnTo>
                <a:lnTo>
                  <a:pt x="9" y="7"/>
                </a:lnTo>
                <a:lnTo>
                  <a:pt x="17" y="0"/>
                </a:lnTo>
                <a:lnTo>
                  <a:pt x="27" y="0"/>
                </a:lnTo>
                <a:lnTo>
                  <a:pt x="33" y="4"/>
                </a:lnTo>
                <a:lnTo>
                  <a:pt x="34" y="11"/>
                </a:lnTo>
                <a:lnTo>
                  <a:pt x="24" y="16"/>
                </a:lnTo>
                <a:lnTo>
                  <a:pt x="14" y="25"/>
                </a:lnTo>
                <a:lnTo>
                  <a:pt x="9" y="24"/>
                </a:lnTo>
                <a:lnTo>
                  <a:pt x="0" y="18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512" name="Freeform 104"/>
          <p:cNvSpPr>
            <a:spLocks/>
          </p:cNvSpPr>
          <p:nvPr/>
        </p:nvSpPr>
        <p:spPr bwMode="auto">
          <a:xfrm>
            <a:off x="4602163" y="5870575"/>
            <a:ext cx="44450" cy="65088"/>
          </a:xfrm>
          <a:custGeom>
            <a:avLst/>
            <a:gdLst>
              <a:gd name="T0" fmla="*/ 2147483647 w 21"/>
              <a:gd name="T1" fmla="*/ 2147483647 h 54"/>
              <a:gd name="T2" fmla="*/ 2147483647 w 21"/>
              <a:gd name="T3" fmla="*/ 2147483647 h 54"/>
              <a:gd name="T4" fmla="*/ 0 w 21"/>
              <a:gd name="T5" fmla="*/ 2147483647 h 54"/>
              <a:gd name="T6" fmla="*/ 2147483647 w 21"/>
              <a:gd name="T7" fmla="*/ 2147483647 h 54"/>
              <a:gd name="T8" fmla="*/ 2147483647 w 21"/>
              <a:gd name="T9" fmla="*/ 0 h 54"/>
              <a:gd name="T10" fmla="*/ 2147483647 w 21"/>
              <a:gd name="T11" fmla="*/ 0 h 54"/>
              <a:gd name="T12" fmla="*/ 2147483647 w 21"/>
              <a:gd name="T13" fmla="*/ 2147483647 h 54"/>
              <a:gd name="T14" fmla="*/ 2147483647 w 21"/>
              <a:gd name="T15" fmla="*/ 2147483647 h 54"/>
              <a:gd name="T16" fmla="*/ 2147483647 w 21"/>
              <a:gd name="T17" fmla="*/ 2147483647 h 54"/>
              <a:gd name="T18" fmla="*/ 2147483647 w 21"/>
              <a:gd name="T19" fmla="*/ 2147483647 h 54"/>
              <a:gd name="T20" fmla="*/ 2147483647 w 21"/>
              <a:gd name="T21" fmla="*/ 2147483647 h 54"/>
              <a:gd name="T22" fmla="*/ 2147483647 w 21"/>
              <a:gd name="T23" fmla="*/ 2147483647 h 54"/>
              <a:gd name="T24" fmla="*/ 2147483647 w 21"/>
              <a:gd name="T25" fmla="*/ 2147483647 h 54"/>
              <a:gd name="T26" fmla="*/ 2147483647 w 21"/>
              <a:gd name="T27" fmla="*/ 2147483647 h 54"/>
              <a:gd name="T28" fmla="*/ 2147483647 w 21"/>
              <a:gd name="T29" fmla="*/ 2147483647 h 54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21"/>
              <a:gd name="T46" fmla="*/ 0 h 54"/>
              <a:gd name="T47" fmla="*/ 21 w 21"/>
              <a:gd name="T48" fmla="*/ 54 h 54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21" h="54">
                <a:moveTo>
                  <a:pt x="3" y="29"/>
                </a:moveTo>
                <a:lnTo>
                  <a:pt x="2" y="23"/>
                </a:lnTo>
                <a:lnTo>
                  <a:pt x="0" y="16"/>
                </a:lnTo>
                <a:lnTo>
                  <a:pt x="1" y="5"/>
                </a:lnTo>
                <a:lnTo>
                  <a:pt x="3" y="0"/>
                </a:lnTo>
                <a:lnTo>
                  <a:pt x="8" y="0"/>
                </a:lnTo>
                <a:lnTo>
                  <a:pt x="15" y="18"/>
                </a:lnTo>
                <a:lnTo>
                  <a:pt x="20" y="25"/>
                </a:lnTo>
                <a:lnTo>
                  <a:pt x="21" y="31"/>
                </a:lnTo>
                <a:lnTo>
                  <a:pt x="21" y="40"/>
                </a:lnTo>
                <a:lnTo>
                  <a:pt x="18" y="50"/>
                </a:lnTo>
                <a:lnTo>
                  <a:pt x="15" y="54"/>
                </a:lnTo>
                <a:lnTo>
                  <a:pt x="7" y="54"/>
                </a:lnTo>
                <a:lnTo>
                  <a:pt x="5" y="47"/>
                </a:lnTo>
                <a:lnTo>
                  <a:pt x="3" y="29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513" name="Freeform 105"/>
          <p:cNvSpPr>
            <a:spLocks/>
          </p:cNvSpPr>
          <p:nvPr/>
        </p:nvSpPr>
        <p:spPr bwMode="auto">
          <a:xfrm>
            <a:off x="5043488" y="5824538"/>
            <a:ext cx="61912" cy="28575"/>
          </a:xfrm>
          <a:custGeom>
            <a:avLst/>
            <a:gdLst>
              <a:gd name="T0" fmla="*/ 2147483647 w 29"/>
              <a:gd name="T1" fmla="*/ 2147483647 h 22"/>
              <a:gd name="T2" fmla="*/ 2147483647 w 29"/>
              <a:gd name="T3" fmla="*/ 2147483647 h 22"/>
              <a:gd name="T4" fmla="*/ 2147483647 w 29"/>
              <a:gd name="T5" fmla="*/ 2147483647 h 22"/>
              <a:gd name="T6" fmla="*/ 2147483647 w 29"/>
              <a:gd name="T7" fmla="*/ 2147483647 h 22"/>
              <a:gd name="T8" fmla="*/ 0 w 29"/>
              <a:gd name="T9" fmla="*/ 2147483647 h 22"/>
              <a:gd name="T10" fmla="*/ 0 w 29"/>
              <a:gd name="T11" fmla="*/ 2147483647 h 22"/>
              <a:gd name="T12" fmla="*/ 2147483647 w 29"/>
              <a:gd name="T13" fmla="*/ 0 h 22"/>
              <a:gd name="T14" fmla="*/ 2147483647 w 29"/>
              <a:gd name="T15" fmla="*/ 0 h 22"/>
              <a:gd name="T16" fmla="*/ 2147483647 w 29"/>
              <a:gd name="T17" fmla="*/ 2147483647 h 22"/>
              <a:gd name="T18" fmla="*/ 2147483647 w 29"/>
              <a:gd name="T19" fmla="*/ 2147483647 h 22"/>
              <a:gd name="T20" fmla="*/ 2147483647 w 29"/>
              <a:gd name="T21" fmla="*/ 2147483647 h 2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9"/>
              <a:gd name="T34" fmla="*/ 0 h 22"/>
              <a:gd name="T35" fmla="*/ 29 w 29"/>
              <a:gd name="T36" fmla="*/ 22 h 2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9" h="22">
                <a:moveTo>
                  <a:pt x="29" y="14"/>
                </a:moveTo>
                <a:lnTo>
                  <a:pt x="26" y="22"/>
                </a:lnTo>
                <a:lnTo>
                  <a:pt x="17" y="22"/>
                </a:lnTo>
                <a:lnTo>
                  <a:pt x="5" y="16"/>
                </a:lnTo>
                <a:lnTo>
                  <a:pt x="0" y="8"/>
                </a:lnTo>
                <a:lnTo>
                  <a:pt x="0" y="4"/>
                </a:lnTo>
                <a:lnTo>
                  <a:pt x="2" y="0"/>
                </a:lnTo>
                <a:lnTo>
                  <a:pt x="10" y="0"/>
                </a:lnTo>
                <a:lnTo>
                  <a:pt x="18" y="7"/>
                </a:lnTo>
                <a:lnTo>
                  <a:pt x="27" y="10"/>
                </a:lnTo>
                <a:lnTo>
                  <a:pt x="29" y="14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514" name="Freeform 106"/>
          <p:cNvSpPr>
            <a:spLocks/>
          </p:cNvSpPr>
          <p:nvPr/>
        </p:nvSpPr>
        <p:spPr bwMode="auto">
          <a:xfrm>
            <a:off x="4719638" y="5910263"/>
            <a:ext cx="74612" cy="28575"/>
          </a:xfrm>
          <a:custGeom>
            <a:avLst/>
            <a:gdLst>
              <a:gd name="T0" fmla="*/ 0 w 35"/>
              <a:gd name="T1" fmla="*/ 2147483647 h 24"/>
              <a:gd name="T2" fmla="*/ 2147483647 w 35"/>
              <a:gd name="T3" fmla="*/ 2147483647 h 24"/>
              <a:gd name="T4" fmla="*/ 2147483647 w 35"/>
              <a:gd name="T5" fmla="*/ 2147483647 h 24"/>
              <a:gd name="T6" fmla="*/ 2147483647 w 35"/>
              <a:gd name="T7" fmla="*/ 1688347980 h 24"/>
              <a:gd name="T8" fmla="*/ 2147483647 w 35"/>
              <a:gd name="T9" fmla="*/ 0 h 24"/>
              <a:gd name="T10" fmla="*/ 2147483647 w 35"/>
              <a:gd name="T11" fmla="*/ 2147483647 h 24"/>
              <a:gd name="T12" fmla="*/ 2147483647 w 35"/>
              <a:gd name="T13" fmla="*/ 2147483647 h 24"/>
              <a:gd name="T14" fmla="*/ 2147483647 w 35"/>
              <a:gd name="T15" fmla="*/ 2147483647 h 24"/>
              <a:gd name="T16" fmla="*/ 2147483647 w 35"/>
              <a:gd name="T17" fmla="*/ 2147483647 h 24"/>
              <a:gd name="T18" fmla="*/ 2147483647 w 35"/>
              <a:gd name="T19" fmla="*/ 2147483647 h 24"/>
              <a:gd name="T20" fmla="*/ 2147483647 w 35"/>
              <a:gd name="T21" fmla="*/ 2147483647 h 24"/>
              <a:gd name="T22" fmla="*/ 0 w 35"/>
              <a:gd name="T23" fmla="*/ 2147483647 h 2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35"/>
              <a:gd name="T37" fmla="*/ 0 h 24"/>
              <a:gd name="T38" fmla="*/ 35 w 35"/>
              <a:gd name="T39" fmla="*/ 24 h 24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35" h="24">
                <a:moveTo>
                  <a:pt x="0" y="18"/>
                </a:moveTo>
                <a:lnTo>
                  <a:pt x="1" y="12"/>
                </a:lnTo>
                <a:lnTo>
                  <a:pt x="6" y="5"/>
                </a:lnTo>
                <a:lnTo>
                  <a:pt x="14" y="1"/>
                </a:lnTo>
                <a:lnTo>
                  <a:pt x="20" y="0"/>
                </a:lnTo>
                <a:lnTo>
                  <a:pt x="31" y="3"/>
                </a:lnTo>
                <a:lnTo>
                  <a:pt x="35" y="14"/>
                </a:lnTo>
                <a:lnTo>
                  <a:pt x="31" y="20"/>
                </a:lnTo>
                <a:lnTo>
                  <a:pt x="24" y="24"/>
                </a:lnTo>
                <a:lnTo>
                  <a:pt x="6" y="22"/>
                </a:lnTo>
                <a:lnTo>
                  <a:pt x="1" y="19"/>
                </a:lnTo>
                <a:lnTo>
                  <a:pt x="0" y="18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515" name="Freeform 107"/>
          <p:cNvSpPr>
            <a:spLocks/>
          </p:cNvSpPr>
          <p:nvPr/>
        </p:nvSpPr>
        <p:spPr bwMode="auto">
          <a:xfrm>
            <a:off x="4852988" y="5876925"/>
            <a:ext cx="50800" cy="22225"/>
          </a:xfrm>
          <a:custGeom>
            <a:avLst/>
            <a:gdLst>
              <a:gd name="T0" fmla="*/ 0 w 24"/>
              <a:gd name="T1" fmla="*/ 2147483647 h 18"/>
              <a:gd name="T2" fmla="*/ 2147483647 w 24"/>
              <a:gd name="T3" fmla="*/ 2147483647 h 18"/>
              <a:gd name="T4" fmla="*/ 2147483647 w 24"/>
              <a:gd name="T5" fmla="*/ 0 h 18"/>
              <a:gd name="T6" fmla="*/ 2147483647 w 24"/>
              <a:gd name="T7" fmla="*/ 0 h 18"/>
              <a:gd name="T8" fmla="*/ 2147483647 w 24"/>
              <a:gd name="T9" fmla="*/ 2147483647 h 18"/>
              <a:gd name="T10" fmla="*/ 2147483647 w 24"/>
              <a:gd name="T11" fmla="*/ 2147483647 h 18"/>
              <a:gd name="T12" fmla="*/ 2147483647 w 24"/>
              <a:gd name="T13" fmla="*/ 2147483647 h 18"/>
              <a:gd name="T14" fmla="*/ 2147483647 w 24"/>
              <a:gd name="T15" fmla="*/ 2147483647 h 18"/>
              <a:gd name="T16" fmla="*/ 2147483647 w 24"/>
              <a:gd name="T17" fmla="*/ 2147483647 h 18"/>
              <a:gd name="T18" fmla="*/ 0 w 24"/>
              <a:gd name="T19" fmla="*/ 2147483647 h 1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24"/>
              <a:gd name="T31" fmla="*/ 0 h 18"/>
              <a:gd name="T32" fmla="*/ 24 w 24"/>
              <a:gd name="T33" fmla="*/ 18 h 18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4" h="18">
                <a:moveTo>
                  <a:pt x="0" y="7"/>
                </a:moveTo>
                <a:lnTo>
                  <a:pt x="3" y="4"/>
                </a:lnTo>
                <a:lnTo>
                  <a:pt x="10" y="0"/>
                </a:lnTo>
                <a:lnTo>
                  <a:pt x="18" y="0"/>
                </a:lnTo>
                <a:lnTo>
                  <a:pt x="23" y="4"/>
                </a:lnTo>
                <a:lnTo>
                  <a:pt x="24" y="13"/>
                </a:lnTo>
                <a:lnTo>
                  <a:pt x="21" y="17"/>
                </a:lnTo>
                <a:lnTo>
                  <a:pt x="11" y="18"/>
                </a:lnTo>
                <a:lnTo>
                  <a:pt x="3" y="11"/>
                </a:lnTo>
                <a:lnTo>
                  <a:pt x="0" y="7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516" name="Freeform 108"/>
          <p:cNvSpPr>
            <a:spLocks/>
          </p:cNvSpPr>
          <p:nvPr/>
        </p:nvSpPr>
        <p:spPr bwMode="auto">
          <a:xfrm>
            <a:off x="4914900" y="5853113"/>
            <a:ext cx="49213" cy="23812"/>
          </a:xfrm>
          <a:custGeom>
            <a:avLst/>
            <a:gdLst>
              <a:gd name="T0" fmla="*/ 2147483647 w 23"/>
              <a:gd name="T1" fmla="*/ 0 h 20"/>
              <a:gd name="T2" fmla="*/ 2147483647 w 23"/>
              <a:gd name="T3" fmla="*/ 0 h 20"/>
              <a:gd name="T4" fmla="*/ 2147483647 w 23"/>
              <a:gd name="T5" fmla="*/ 1688276704 h 20"/>
              <a:gd name="T6" fmla="*/ 2147483647 w 23"/>
              <a:gd name="T7" fmla="*/ 2147483647 h 20"/>
              <a:gd name="T8" fmla="*/ 2147483647 w 23"/>
              <a:gd name="T9" fmla="*/ 2147483647 h 20"/>
              <a:gd name="T10" fmla="*/ 2147483647 w 23"/>
              <a:gd name="T11" fmla="*/ 2147483647 h 20"/>
              <a:gd name="T12" fmla="*/ 2147483647 w 23"/>
              <a:gd name="T13" fmla="*/ 2147483647 h 20"/>
              <a:gd name="T14" fmla="*/ 0 w 23"/>
              <a:gd name="T15" fmla="*/ 2147483647 h 20"/>
              <a:gd name="T16" fmla="*/ 2147483647 w 23"/>
              <a:gd name="T17" fmla="*/ 0 h 2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3"/>
              <a:gd name="T28" fmla="*/ 0 h 20"/>
              <a:gd name="T29" fmla="*/ 23 w 23"/>
              <a:gd name="T30" fmla="*/ 20 h 2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3" h="20">
                <a:moveTo>
                  <a:pt x="4" y="0"/>
                </a:moveTo>
                <a:lnTo>
                  <a:pt x="6" y="0"/>
                </a:lnTo>
                <a:lnTo>
                  <a:pt x="14" y="1"/>
                </a:lnTo>
                <a:lnTo>
                  <a:pt x="20" y="8"/>
                </a:lnTo>
                <a:lnTo>
                  <a:pt x="23" y="16"/>
                </a:lnTo>
                <a:lnTo>
                  <a:pt x="20" y="20"/>
                </a:lnTo>
                <a:lnTo>
                  <a:pt x="10" y="20"/>
                </a:lnTo>
                <a:lnTo>
                  <a:pt x="0" y="11"/>
                </a:lnTo>
                <a:lnTo>
                  <a:pt x="4" y="0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517" name="Freeform 109"/>
          <p:cNvSpPr>
            <a:spLocks/>
          </p:cNvSpPr>
          <p:nvPr/>
        </p:nvSpPr>
        <p:spPr bwMode="auto">
          <a:xfrm>
            <a:off x="2349500" y="4641850"/>
            <a:ext cx="1384300" cy="1320800"/>
          </a:xfrm>
          <a:custGeom>
            <a:avLst/>
            <a:gdLst>
              <a:gd name="T0" fmla="*/ 2147483647 w 654"/>
              <a:gd name="T1" fmla="*/ 2147483647 h 1109"/>
              <a:gd name="T2" fmla="*/ 2147483647 w 654"/>
              <a:gd name="T3" fmla="*/ 2147483647 h 1109"/>
              <a:gd name="T4" fmla="*/ 2147483647 w 654"/>
              <a:gd name="T5" fmla="*/ 2147483647 h 1109"/>
              <a:gd name="T6" fmla="*/ 2147483647 w 654"/>
              <a:gd name="T7" fmla="*/ 2147483647 h 1109"/>
              <a:gd name="T8" fmla="*/ 2147483647 w 654"/>
              <a:gd name="T9" fmla="*/ 2147483647 h 1109"/>
              <a:gd name="T10" fmla="*/ 2147483647 w 654"/>
              <a:gd name="T11" fmla="*/ 2147483647 h 1109"/>
              <a:gd name="T12" fmla="*/ 2147483647 w 654"/>
              <a:gd name="T13" fmla="*/ 2147483647 h 1109"/>
              <a:gd name="T14" fmla="*/ 2147483647 w 654"/>
              <a:gd name="T15" fmla="*/ 2147483647 h 1109"/>
              <a:gd name="T16" fmla="*/ 2147483647 w 654"/>
              <a:gd name="T17" fmla="*/ 2147483647 h 1109"/>
              <a:gd name="T18" fmla="*/ 2147483647 w 654"/>
              <a:gd name="T19" fmla="*/ 2147483647 h 1109"/>
              <a:gd name="T20" fmla="*/ 2147483647 w 654"/>
              <a:gd name="T21" fmla="*/ 2147483647 h 1109"/>
              <a:gd name="T22" fmla="*/ 2147483647 w 654"/>
              <a:gd name="T23" fmla="*/ 2147483647 h 1109"/>
              <a:gd name="T24" fmla="*/ 2147483647 w 654"/>
              <a:gd name="T25" fmla="*/ 2147483647 h 1109"/>
              <a:gd name="T26" fmla="*/ 2147483647 w 654"/>
              <a:gd name="T27" fmla="*/ 2147483647 h 1109"/>
              <a:gd name="T28" fmla="*/ 2147483647 w 654"/>
              <a:gd name="T29" fmla="*/ 2147483647 h 1109"/>
              <a:gd name="T30" fmla="*/ 2147483647 w 654"/>
              <a:gd name="T31" fmla="*/ 2147483647 h 1109"/>
              <a:gd name="T32" fmla="*/ 2147483647 w 654"/>
              <a:gd name="T33" fmla="*/ 2147483647 h 1109"/>
              <a:gd name="T34" fmla="*/ 2147483647 w 654"/>
              <a:gd name="T35" fmla="*/ 2147483647 h 1109"/>
              <a:gd name="T36" fmla="*/ 2147483647 w 654"/>
              <a:gd name="T37" fmla="*/ 2147483647 h 1109"/>
              <a:gd name="T38" fmla="*/ 2147483647 w 654"/>
              <a:gd name="T39" fmla="*/ 2147483647 h 1109"/>
              <a:gd name="T40" fmla="*/ 2147483647 w 654"/>
              <a:gd name="T41" fmla="*/ 2147483647 h 1109"/>
              <a:gd name="T42" fmla="*/ 2147483647 w 654"/>
              <a:gd name="T43" fmla="*/ 2147483647 h 1109"/>
              <a:gd name="T44" fmla="*/ 2147483647 w 654"/>
              <a:gd name="T45" fmla="*/ 2147483647 h 1109"/>
              <a:gd name="T46" fmla="*/ 2147483647 w 654"/>
              <a:gd name="T47" fmla="*/ 2147483647 h 1109"/>
              <a:gd name="T48" fmla="*/ 2147483647 w 654"/>
              <a:gd name="T49" fmla="*/ 2147483647 h 1109"/>
              <a:gd name="T50" fmla="*/ 2147483647 w 654"/>
              <a:gd name="T51" fmla="*/ 2147483647 h 1109"/>
              <a:gd name="T52" fmla="*/ 2147483647 w 654"/>
              <a:gd name="T53" fmla="*/ 2147483647 h 1109"/>
              <a:gd name="T54" fmla="*/ 2147483647 w 654"/>
              <a:gd name="T55" fmla="*/ 2147483647 h 1109"/>
              <a:gd name="T56" fmla="*/ 2147483647 w 654"/>
              <a:gd name="T57" fmla="*/ 2147483647 h 1109"/>
              <a:gd name="T58" fmla="*/ 2147483647 w 654"/>
              <a:gd name="T59" fmla="*/ 2147483647 h 1109"/>
              <a:gd name="T60" fmla="*/ 2147483647 w 654"/>
              <a:gd name="T61" fmla="*/ 2147483647 h 1109"/>
              <a:gd name="T62" fmla="*/ 2147483647 w 654"/>
              <a:gd name="T63" fmla="*/ 2147483647 h 1109"/>
              <a:gd name="T64" fmla="*/ 2147483647 w 654"/>
              <a:gd name="T65" fmla="*/ 2147483647 h 1109"/>
              <a:gd name="T66" fmla="*/ 2147483647 w 654"/>
              <a:gd name="T67" fmla="*/ 2147483647 h 1109"/>
              <a:gd name="T68" fmla="*/ 2147483647 w 654"/>
              <a:gd name="T69" fmla="*/ 2147483647 h 1109"/>
              <a:gd name="T70" fmla="*/ 2147483647 w 654"/>
              <a:gd name="T71" fmla="*/ 2147483647 h 1109"/>
              <a:gd name="T72" fmla="*/ 2147483647 w 654"/>
              <a:gd name="T73" fmla="*/ 2147483647 h 1109"/>
              <a:gd name="T74" fmla="*/ 2147483647 w 654"/>
              <a:gd name="T75" fmla="*/ 2147483647 h 1109"/>
              <a:gd name="T76" fmla="*/ 2147483647 w 654"/>
              <a:gd name="T77" fmla="*/ 2147483647 h 1109"/>
              <a:gd name="T78" fmla="*/ 2147483647 w 654"/>
              <a:gd name="T79" fmla="*/ 2147483647 h 1109"/>
              <a:gd name="T80" fmla="*/ 2147483647 w 654"/>
              <a:gd name="T81" fmla="*/ 2147483647 h 1109"/>
              <a:gd name="T82" fmla="*/ 2147483647 w 654"/>
              <a:gd name="T83" fmla="*/ 2147483647 h 1109"/>
              <a:gd name="T84" fmla="*/ 2147483647 w 654"/>
              <a:gd name="T85" fmla="*/ 2147483647 h 1109"/>
              <a:gd name="T86" fmla="*/ 2147483647 w 654"/>
              <a:gd name="T87" fmla="*/ 2147483647 h 1109"/>
              <a:gd name="T88" fmla="*/ 2147483647 w 654"/>
              <a:gd name="T89" fmla="*/ 2147483647 h 1109"/>
              <a:gd name="T90" fmla="*/ 2147483647 w 654"/>
              <a:gd name="T91" fmla="*/ 2147483647 h 1109"/>
              <a:gd name="T92" fmla="*/ 2147483647 w 654"/>
              <a:gd name="T93" fmla="*/ 2147483647 h 1109"/>
              <a:gd name="T94" fmla="*/ 2147483647 w 654"/>
              <a:gd name="T95" fmla="*/ 2147483647 h 1109"/>
              <a:gd name="T96" fmla="*/ 2147483647 w 654"/>
              <a:gd name="T97" fmla="*/ 2147483647 h 1109"/>
              <a:gd name="T98" fmla="*/ 2147483647 w 654"/>
              <a:gd name="T99" fmla="*/ 2147483647 h 1109"/>
              <a:gd name="T100" fmla="*/ 2147483647 w 654"/>
              <a:gd name="T101" fmla="*/ 2147483647 h 1109"/>
              <a:gd name="T102" fmla="*/ 2147483647 w 654"/>
              <a:gd name="T103" fmla="*/ 2147483647 h 1109"/>
              <a:gd name="T104" fmla="*/ 2147483647 w 654"/>
              <a:gd name="T105" fmla="*/ 2147483647 h 1109"/>
              <a:gd name="T106" fmla="*/ 2147483647 w 654"/>
              <a:gd name="T107" fmla="*/ 2147483647 h 1109"/>
              <a:gd name="T108" fmla="*/ 2147483647 w 654"/>
              <a:gd name="T109" fmla="*/ 2147483647 h 1109"/>
              <a:gd name="T110" fmla="*/ 2147483647 w 654"/>
              <a:gd name="T111" fmla="*/ 2147483647 h 1109"/>
              <a:gd name="T112" fmla="*/ 2147483647 w 654"/>
              <a:gd name="T113" fmla="*/ 2147483647 h 1109"/>
              <a:gd name="T114" fmla="*/ 2147483647 w 654"/>
              <a:gd name="T115" fmla="*/ 2147483647 h 1109"/>
              <a:gd name="T116" fmla="*/ 2147483647 w 654"/>
              <a:gd name="T117" fmla="*/ 2147483647 h 1109"/>
              <a:gd name="T118" fmla="*/ 2147483647 w 654"/>
              <a:gd name="T119" fmla="*/ 2147483647 h 1109"/>
              <a:gd name="T120" fmla="*/ 2147483647 w 654"/>
              <a:gd name="T121" fmla="*/ 2147483647 h 1109"/>
              <a:gd name="T122" fmla="*/ 2147483647 w 654"/>
              <a:gd name="T123" fmla="*/ 2147483647 h 1109"/>
              <a:gd name="T124" fmla="*/ 2147483647 w 654"/>
              <a:gd name="T125" fmla="*/ 2147483647 h 1109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654"/>
              <a:gd name="T190" fmla="*/ 0 h 1109"/>
              <a:gd name="T191" fmla="*/ 654 w 654"/>
              <a:gd name="T192" fmla="*/ 1109 h 1109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654" h="1109">
                <a:moveTo>
                  <a:pt x="47" y="587"/>
                </a:moveTo>
                <a:lnTo>
                  <a:pt x="49" y="589"/>
                </a:lnTo>
                <a:lnTo>
                  <a:pt x="51" y="589"/>
                </a:lnTo>
                <a:lnTo>
                  <a:pt x="57" y="587"/>
                </a:lnTo>
                <a:lnTo>
                  <a:pt x="58" y="585"/>
                </a:lnTo>
                <a:lnTo>
                  <a:pt x="62" y="578"/>
                </a:lnTo>
                <a:lnTo>
                  <a:pt x="63" y="575"/>
                </a:lnTo>
                <a:lnTo>
                  <a:pt x="65" y="566"/>
                </a:lnTo>
                <a:lnTo>
                  <a:pt x="67" y="548"/>
                </a:lnTo>
                <a:lnTo>
                  <a:pt x="67" y="544"/>
                </a:lnTo>
                <a:lnTo>
                  <a:pt x="68" y="540"/>
                </a:lnTo>
                <a:lnTo>
                  <a:pt x="68" y="537"/>
                </a:lnTo>
                <a:lnTo>
                  <a:pt x="71" y="522"/>
                </a:lnTo>
                <a:lnTo>
                  <a:pt x="70" y="519"/>
                </a:lnTo>
                <a:lnTo>
                  <a:pt x="70" y="518"/>
                </a:lnTo>
                <a:lnTo>
                  <a:pt x="73" y="507"/>
                </a:lnTo>
                <a:lnTo>
                  <a:pt x="75" y="505"/>
                </a:lnTo>
                <a:lnTo>
                  <a:pt x="81" y="506"/>
                </a:lnTo>
                <a:lnTo>
                  <a:pt x="86" y="510"/>
                </a:lnTo>
                <a:lnTo>
                  <a:pt x="95" y="506"/>
                </a:lnTo>
                <a:lnTo>
                  <a:pt x="94" y="499"/>
                </a:lnTo>
                <a:lnTo>
                  <a:pt x="91" y="493"/>
                </a:lnTo>
                <a:lnTo>
                  <a:pt x="91" y="488"/>
                </a:lnTo>
                <a:lnTo>
                  <a:pt x="95" y="477"/>
                </a:lnTo>
                <a:lnTo>
                  <a:pt x="98" y="470"/>
                </a:lnTo>
                <a:lnTo>
                  <a:pt x="98" y="452"/>
                </a:lnTo>
                <a:lnTo>
                  <a:pt x="93" y="437"/>
                </a:lnTo>
                <a:lnTo>
                  <a:pt x="83" y="418"/>
                </a:lnTo>
                <a:lnTo>
                  <a:pt x="86" y="409"/>
                </a:lnTo>
                <a:lnTo>
                  <a:pt x="102" y="410"/>
                </a:lnTo>
                <a:lnTo>
                  <a:pt x="106" y="412"/>
                </a:lnTo>
                <a:lnTo>
                  <a:pt x="113" y="412"/>
                </a:lnTo>
                <a:lnTo>
                  <a:pt x="114" y="409"/>
                </a:lnTo>
                <a:lnTo>
                  <a:pt x="113" y="402"/>
                </a:lnTo>
                <a:lnTo>
                  <a:pt x="107" y="395"/>
                </a:lnTo>
                <a:lnTo>
                  <a:pt x="100" y="391"/>
                </a:lnTo>
                <a:lnTo>
                  <a:pt x="92" y="385"/>
                </a:lnTo>
                <a:lnTo>
                  <a:pt x="87" y="379"/>
                </a:lnTo>
                <a:lnTo>
                  <a:pt x="87" y="376"/>
                </a:lnTo>
                <a:lnTo>
                  <a:pt x="91" y="372"/>
                </a:lnTo>
                <a:lnTo>
                  <a:pt x="96" y="372"/>
                </a:lnTo>
                <a:lnTo>
                  <a:pt x="112" y="382"/>
                </a:lnTo>
                <a:lnTo>
                  <a:pt x="119" y="382"/>
                </a:lnTo>
                <a:lnTo>
                  <a:pt x="120" y="379"/>
                </a:lnTo>
                <a:lnTo>
                  <a:pt x="118" y="373"/>
                </a:lnTo>
                <a:lnTo>
                  <a:pt x="107" y="366"/>
                </a:lnTo>
                <a:lnTo>
                  <a:pt x="104" y="355"/>
                </a:lnTo>
                <a:lnTo>
                  <a:pt x="98" y="342"/>
                </a:lnTo>
                <a:lnTo>
                  <a:pt x="99" y="336"/>
                </a:lnTo>
                <a:lnTo>
                  <a:pt x="102" y="333"/>
                </a:lnTo>
                <a:lnTo>
                  <a:pt x="107" y="333"/>
                </a:lnTo>
                <a:lnTo>
                  <a:pt x="125" y="347"/>
                </a:lnTo>
                <a:lnTo>
                  <a:pt x="130" y="349"/>
                </a:lnTo>
                <a:lnTo>
                  <a:pt x="136" y="348"/>
                </a:lnTo>
                <a:lnTo>
                  <a:pt x="136" y="342"/>
                </a:lnTo>
                <a:lnTo>
                  <a:pt x="122" y="314"/>
                </a:lnTo>
                <a:lnTo>
                  <a:pt x="118" y="308"/>
                </a:lnTo>
                <a:lnTo>
                  <a:pt x="116" y="299"/>
                </a:lnTo>
                <a:lnTo>
                  <a:pt x="116" y="290"/>
                </a:lnTo>
                <a:lnTo>
                  <a:pt x="116" y="267"/>
                </a:lnTo>
                <a:lnTo>
                  <a:pt x="116" y="266"/>
                </a:lnTo>
                <a:lnTo>
                  <a:pt x="111" y="253"/>
                </a:lnTo>
                <a:lnTo>
                  <a:pt x="104" y="245"/>
                </a:lnTo>
                <a:lnTo>
                  <a:pt x="95" y="236"/>
                </a:lnTo>
                <a:lnTo>
                  <a:pt x="93" y="230"/>
                </a:lnTo>
                <a:lnTo>
                  <a:pt x="96" y="224"/>
                </a:lnTo>
                <a:lnTo>
                  <a:pt x="111" y="225"/>
                </a:lnTo>
                <a:lnTo>
                  <a:pt x="114" y="223"/>
                </a:lnTo>
                <a:lnTo>
                  <a:pt x="112" y="214"/>
                </a:lnTo>
                <a:lnTo>
                  <a:pt x="105" y="207"/>
                </a:lnTo>
                <a:lnTo>
                  <a:pt x="100" y="195"/>
                </a:lnTo>
                <a:lnTo>
                  <a:pt x="96" y="171"/>
                </a:lnTo>
                <a:lnTo>
                  <a:pt x="89" y="162"/>
                </a:lnTo>
                <a:lnTo>
                  <a:pt x="82" y="159"/>
                </a:lnTo>
                <a:lnTo>
                  <a:pt x="79" y="151"/>
                </a:lnTo>
                <a:lnTo>
                  <a:pt x="105" y="127"/>
                </a:lnTo>
                <a:lnTo>
                  <a:pt x="153" y="125"/>
                </a:lnTo>
                <a:lnTo>
                  <a:pt x="174" y="138"/>
                </a:lnTo>
                <a:lnTo>
                  <a:pt x="175" y="138"/>
                </a:lnTo>
                <a:lnTo>
                  <a:pt x="199" y="141"/>
                </a:lnTo>
                <a:lnTo>
                  <a:pt x="230" y="150"/>
                </a:lnTo>
                <a:lnTo>
                  <a:pt x="288" y="101"/>
                </a:lnTo>
                <a:lnTo>
                  <a:pt x="289" y="100"/>
                </a:lnTo>
                <a:lnTo>
                  <a:pt x="311" y="96"/>
                </a:lnTo>
                <a:lnTo>
                  <a:pt x="327" y="72"/>
                </a:lnTo>
                <a:lnTo>
                  <a:pt x="342" y="51"/>
                </a:lnTo>
                <a:lnTo>
                  <a:pt x="368" y="43"/>
                </a:lnTo>
                <a:lnTo>
                  <a:pt x="385" y="0"/>
                </a:lnTo>
                <a:lnTo>
                  <a:pt x="387" y="2"/>
                </a:lnTo>
                <a:lnTo>
                  <a:pt x="425" y="19"/>
                </a:lnTo>
                <a:lnTo>
                  <a:pt x="440" y="19"/>
                </a:lnTo>
                <a:lnTo>
                  <a:pt x="438" y="66"/>
                </a:lnTo>
                <a:lnTo>
                  <a:pt x="417" y="83"/>
                </a:lnTo>
                <a:lnTo>
                  <a:pt x="413" y="122"/>
                </a:lnTo>
                <a:lnTo>
                  <a:pt x="385" y="126"/>
                </a:lnTo>
                <a:lnTo>
                  <a:pt x="368" y="149"/>
                </a:lnTo>
                <a:lnTo>
                  <a:pt x="369" y="150"/>
                </a:lnTo>
                <a:lnTo>
                  <a:pt x="393" y="163"/>
                </a:lnTo>
                <a:lnTo>
                  <a:pt x="389" y="178"/>
                </a:lnTo>
                <a:lnTo>
                  <a:pt x="389" y="181"/>
                </a:lnTo>
                <a:lnTo>
                  <a:pt x="411" y="198"/>
                </a:lnTo>
                <a:lnTo>
                  <a:pt x="412" y="196"/>
                </a:lnTo>
                <a:lnTo>
                  <a:pt x="424" y="241"/>
                </a:lnTo>
                <a:lnTo>
                  <a:pt x="407" y="281"/>
                </a:lnTo>
                <a:lnTo>
                  <a:pt x="386" y="278"/>
                </a:lnTo>
                <a:lnTo>
                  <a:pt x="383" y="304"/>
                </a:lnTo>
                <a:lnTo>
                  <a:pt x="385" y="317"/>
                </a:lnTo>
                <a:lnTo>
                  <a:pt x="398" y="330"/>
                </a:lnTo>
                <a:lnTo>
                  <a:pt x="373" y="351"/>
                </a:lnTo>
                <a:lnTo>
                  <a:pt x="367" y="376"/>
                </a:lnTo>
                <a:lnTo>
                  <a:pt x="364" y="385"/>
                </a:lnTo>
                <a:lnTo>
                  <a:pt x="322" y="406"/>
                </a:lnTo>
                <a:lnTo>
                  <a:pt x="354" y="445"/>
                </a:lnTo>
                <a:lnTo>
                  <a:pt x="336" y="455"/>
                </a:lnTo>
                <a:lnTo>
                  <a:pt x="340" y="482"/>
                </a:lnTo>
                <a:lnTo>
                  <a:pt x="354" y="512"/>
                </a:lnTo>
                <a:lnTo>
                  <a:pt x="361" y="528"/>
                </a:lnTo>
                <a:lnTo>
                  <a:pt x="401" y="544"/>
                </a:lnTo>
                <a:lnTo>
                  <a:pt x="410" y="526"/>
                </a:lnTo>
                <a:lnTo>
                  <a:pt x="435" y="549"/>
                </a:lnTo>
                <a:lnTo>
                  <a:pt x="449" y="562"/>
                </a:lnTo>
                <a:lnTo>
                  <a:pt x="465" y="559"/>
                </a:lnTo>
                <a:lnTo>
                  <a:pt x="467" y="560"/>
                </a:lnTo>
                <a:lnTo>
                  <a:pt x="513" y="553"/>
                </a:lnTo>
                <a:lnTo>
                  <a:pt x="510" y="568"/>
                </a:lnTo>
                <a:lnTo>
                  <a:pt x="532" y="598"/>
                </a:lnTo>
                <a:lnTo>
                  <a:pt x="514" y="603"/>
                </a:lnTo>
                <a:lnTo>
                  <a:pt x="509" y="651"/>
                </a:lnTo>
                <a:lnTo>
                  <a:pt x="505" y="652"/>
                </a:lnTo>
                <a:lnTo>
                  <a:pt x="491" y="658"/>
                </a:lnTo>
                <a:lnTo>
                  <a:pt x="491" y="663"/>
                </a:lnTo>
                <a:lnTo>
                  <a:pt x="490" y="671"/>
                </a:lnTo>
                <a:lnTo>
                  <a:pt x="508" y="683"/>
                </a:lnTo>
                <a:lnTo>
                  <a:pt x="501" y="713"/>
                </a:lnTo>
                <a:lnTo>
                  <a:pt x="499" y="713"/>
                </a:lnTo>
                <a:lnTo>
                  <a:pt x="472" y="713"/>
                </a:lnTo>
                <a:lnTo>
                  <a:pt x="472" y="717"/>
                </a:lnTo>
                <a:lnTo>
                  <a:pt x="472" y="737"/>
                </a:lnTo>
                <a:lnTo>
                  <a:pt x="477" y="743"/>
                </a:lnTo>
                <a:lnTo>
                  <a:pt x="484" y="754"/>
                </a:lnTo>
                <a:lnTo>
                  <a:pt x="471" y="767"/>
                </a:lnTo>
                <a:lnTo>
                  <a:pt x="474" y="782"/>
                </a:lnTo>
                <a:lnTo>
                  <a:pt x="514" y="799"/>
                </a:lnTo>
                <a:lnTo>
                  <a:pt x="534" y="793"/>
                </a:lnTo>
                <a:lnTo>
                  <a:pt x="547" y="788"/>
                </a:lnTo>
                <a:lnTo>
                  <a:pt x="606" y="835"/>
                </a:lnTo>
                <a:lnTo>
                  <a:pt x="651" y="848"/>
                </a:lnTo>
                <a:lnTo>
                  <a:pt x="646" y="859"/>
                </a:lnTo>
                <a:lnTo>
                  <a:pt x="654" y="873"/>
                </a:lnTo>
                <a:lnTo>
                  <a:pt x="641" y="915"/>
                </a:lnTo>
                <a:lnTo>
                  <a:pt x="600" y="921"/>
                </a:lnTo>
                <a:lnTo>
                  <a:pt x="600" y="944"/>
                </a:lnTo>
                <a:lnTo>
                  <a:pt x="617" y="951"/>
                </a:lnTo>
                <a:lnTo>
                  <a:pt x="614" y="978"/>
                </a:lnTo>
                <a:lnTo>
                  <a:pt x="614" y="980"/>
                </a:lnTo>
                <a:lnTo>
                  <a:pt x="605" y="983"/>
                </a:lnTo>
                <a:lnTo>
                  <a:pt x="597" y="1011"/>
                </a:lnTo>
                <a:lnTo>
                  <a:pt x="576" y="1024"/>
                </a:lnTo>
                <a:lnTo>
                  <a:pt x="576" y="1026"/>
                </a:lnTo>
                <a:lnTo>
                  <a:pt x="575" y="1072"/>
                </a:lnTo>
                <a:lnTo>
                  <a:pt x="575" y="1076"/>
                </a:lnTo>
                <a:lnTo>
                  <a:pt x="547" y="1066"/>
                </a:lnTo>
                <a:lnTo>
                  <a:pt x="508" y="1087"/>
                </a:lnTo>
                <a:lnTo>
                  <a:pt x="504" y="1085"/>
                </a:lnTo>
                <a:lnTo>
                  <a:pt x="489" y="1076"/>
                </a:lnTo>
                <a:lnTo>
                  <a:pt x="461" y="1109"/>
                </a:lnTo>
                <a:lnTo>
                  <a:pt x="437" y="1108"/>
                </a:lnTo>
                <a:lnTo>
                  <a:pt x="421" y="1108"/>
                </a:lnTo>
                <a:lnTo>
                  <a:pt x="419" y="1100"/>
                </a:lnTo>
                <a:lnTo>
                  <a:pt x="417" y="1097"/>
                </a:lnTo>
                <a:lnTo>
                  <a:pt x="407" y="1094"/>
                </a:lnTo>
                <a:lnTo>
                  <a:pt x="404" y="1090"/>
                </a:lnTo>
                <a:lnTo>
                  <a:pt x="400" y="1086"/>
                </a:lnTo>
                <a:lnTo>
                  <a:pt x="387" y="1079"/>
                </a:lnTo>
                <a:lnTo>
                  <a:pt x="386" y="1069"/>
                </a:lnTo>
                <a:lnTo>
                  <a:pt x="386" y="1054"/>
                </a:lnTo>
                <a:lnTo>
                  <a:pt x="388" y="1049"/>
                </a:lnTo>
                <a:lnTo>
                  <a:pt x="409" y="1026"/>
                </a:lnTo>
                <a:lnTo>
                  <a:pt x="421" y="1011"/>
                </a:lnTo>
                <a:lnTo>
                  <a:pt x="425" y="1005"/>
                </a:lnTo>
                <a:lnTo>
                  <a:pt x="431" y="992"/>
                </a:lnTo>
                <a:lnTo>
                  <a:pt x="430" y="982"/>
                </a:lnTo>
                <a:lnTo>
                  <a:pt x="424" y="978"/>
                </a:lnTo>
                <a:lnTo>
                  <a:pt x="405" y="990"/>
                </a:lnTo>
                <a:lnTo>
                  <a:pt x="389" y="1004"/>
                </a:lnTo>
                <a:lnTo>
                  <a:pt x="387" y="1007"/>
                </a:lnTo>
                <a:lnTo>
                  <a:pt x="386" y="1008"/>
                </a:lnTo>
                <a:lnTo>
                  <a:pt x="380" y="1011"/>
                </a:lnTo>
                <a:lnTo>
                  <a:pt x="374" y="1017"/>
                </a:lnTo>
                <a:lnTo>
                  <a:pt x="360" y="1024"/>
                </a:lnTo>
                <a:lnTo>
                  <a:pt x="348" y="1027"/>
                </a:lnTo>
                <a:lnTo>
                  <a:pt x="330" y="1030"/>
                </a:lnTo>
                <a:lnTo>
                  <a:pt x="322" y="1026"/>
                </a:lnTo>
                <a:lnTo>
                  <a:pt x="313" y="1019"/>
                </a:lnTo>
                <a:lnTo>
                  <a:pt x="295" y="1019"/>
                </a:lnTo>
                <a:lnTo>
                  <a:pt x="290" y="1018"/>
                </a:lnTo>
                <a:lnTo>
                  <a:pt x="288" y="1018"/>
                </a:lnTo>
                <a:lnTo>
                  <a:pt x="287" y="1007"/>
                </a:lnTo>
                <a:lnTo>
                  <a:pt x="302" y="987"/>
                </a:lnTo>
                <a:lnTo>
                  <a:pt x="308" y="975"/>
                </a:lnTo>
                <a:lnTo>
                  <a:pt x="311" y="969"/>
                </a:lnTo>
                <a:lnTo>
                  <a:pt x="312" y="964"/>
                </a:lnTo>
                <a:lnTo>
                  <a:pt x="306" y="958"/>
                </a:lnTo>
                <a:lnTo>
                  <a:pt x="299" y="957"/>
                </a:lnTo>
                <a:lnTo>
                  <a:pt x="293" y="957"/>
                </a:lnTo>
                <a:lnTo>
                  <a:pt x="291" y="958"/>
                </a:lnTo>
                <a:lnTo>
                  <a:pt x="283" y="965"/>
                </a:lnTo>
                <a:lnTo>
                  <a:pt x="267" y="966"/>
                </a:lnTo>
                <a:lnTo>
                  <a:pt x="259" y="970"/>
                </a:lnTo>
                <a:lnTo>
                  <a:pt x="256" y="970"/>
                </a:lnTo>
                <a:lnTo>
                  <a:pt x="254" y="970"/>
                </a:lnTo>
                <a:lnTo>
                  <a:pt x="246" y="972"/>
                </a:lnTo>
                <a:lnTo>
                  <a:pt x="242" y="974"/>
                </a:lnTo>
                <a:lnTo>
                  <a:pt x="232" y="974"/>
                </a:lnTo>
                <a:lnTo>
                  <a:pt x="222" y="971"/>
                </a:lnTo>
                <a:lnTo>
                  <a:pt x="222" y="968"/>
                </a:lnTo>
                <a:lnTo>
                  <a:pt x="214" y="962"/>
                </a:lnTo>
                <a:lnTo>
                  <a:pt x="208" y="962"/>
                </a:lnTo>
                <a:lnTo>
                  <a:pt x="203" y="959"/>
                </a:lnTo>
                <a:lnTo>
                  <a:pt x="199" y="957"/>
                </a:lnTo>
                <a:lnTo>
                  <a:pt x="198" y="952"/>
                </a:lnTo>
                <a:lnTo>
                  <a:pt x="203" y="934"/>
                </a:lnTo>
                <a:lnTo>
                  <a:pt x="202" y="926"/>
                </a:lnTo>
                <a:lnTo>
                  <a:pt x="199" y="921"/>
                </a:lnTo>
                <a:lnTo>
                  <a:pt x="195" y="919"/>
                </a:lnTo>
                <a:lnTo>
                  <a:pt x="191" y="922"/>
                </a:lnTo>
                <a:lnTo>
                  <a:pt x="187" y="927"/>
                </a:lnTo>
                <a:lnTo>
                  <a:pt x="184" y="928"/>
                </a:lnTo>
                <a:lnTo>
                  <a:pt x="178" y="928"/>
                </a:lnTo>
                <a:lnTo>
                  <a:pt x="172" y="922"/>
                </a:lnTo>
                <a:lnTo>
                  <a:pt x="168" y="920"/>
                </a:lnTo>
                <a:lnTo>
                  <a:pt x="165" y="914"/>
                </a:lnTo>
                <a:lnTo>
                  <a:pt x="168" y="907"/>
                </a:lnTo>
                <a:lnTo>
                  <a:pt x="174" y="909"/>
                </a:lnTo>
                <a:lnTo>
                  <a:pt x="181" y="909"/>
                </a:lnTo>
                <a:lnTo>
                  <a:pt x="184" y="906"/>
                </a:lnTo>
                <a:lnTo>
                  <a:pt x="183" y="897"/>
                </a:lnTo>
                <a:lnTo>
                  <a:pt x="178" y="890"/>
                </a:lnTo>
                <a:lnTo>
                  <a:pt x="172" y="885"/>
                </a:lnTo>
                <a:lnTo>
                  <a:pt x="166" y="883"/>
                </a:lnTo>
                <a:lnTo>
                  <a:pt x="161" y="883"/>
                </a:lnTo>
                <a:lnTo>
                  <a:pt x="154" y="884"/>
                </a:lnTo>
                <a:lnTo>
                  <a:pt x="138" y="889"/>
                </a:lnTo>
                <a:lnTo>
                  <a:pt x="134" y="888"/>
                </a:lnTo>
                <a:lnTo>
                  <a:pt x="132" y="888"/>
                </a:lnTo>
                <a:lnTo>
                  <a:pt x="124" y="888"/>
                </a:lnTo>
                <a:lnTo>
                  <a:pt x="117" y="891"/>
                </a:lnTo>
                <a:lnTo>
                  <a:pt x="111" y="894"/>
                </a:lnTo>
                <a:lnTo>
                  <a:pt x="106" y="892"/>
                </a:lnTo>
                <a:lnTo>
                  <a:pt x="106" y="885"/>
                </a:lnTo>
                <a:lnTo>
                  <a:pt x="111" y="872"/>
                </a:lnTo>
                <a:lnTo>
                  <a:pt x="116" y="865"/>
                </a:lnTo>
                <a:lnTo>
                  <a:pt x="122" y="860"/>
                </a:lnTo>
                <a:lnTo>
                  <a:pt x="132" y="862"/>
                </a:lnTo>
                <a:lnTo>
                  <a:pt x="140" y="852"/>
                </a:lnTo>
                <a:lnTo>
                  <a:pt x="142" y="841"/>
                </a:lnTo>
                <a:lnTo>
                  <a:pt x="142" y="831"/>
                </a:lnTo>
                <a:lnTo>
                  <a:pt x="137" y="828"/>
                </a:lnTo>
                <a:lnTo>
                  <a:pt x="134" y="828"/>
                </a:lnTo>
                <a:lnTo>
                  <a:pt x="129" y="830"/>
                </a:lnTo>
                <a:lnTo>
                  <a:pt x="120" y="834"/>
                </a:lnTo>
                <a:lnTo>
                  <a:pt x="116" y="837"/>
                </a:lnTo>
                <a:lnTo>
                  <a:pt x="114" y="837"/>
                </a:lnTo>
                <a:lnTo>
                  <a:pt x="102" y="847"/>
                </a:lnTo>
                <a:lnTo>
                  <a:pt x="101" y="864"/>
                </a:lnTo>
                <a:lnTo>
                  <a:pt x="96" y="876"/>
                </a:lnTo>
                <a:lnTo>
                  <a:pt x="96" y="879"/>
                </a:lnTo>
                <a:lnTo>
                  <a:pt x="92" y="883"/>
                </a:lnTo>
                <a:lnTo>
                  <a:pt x="79" y="882"/>
                </a:lnTo>
                <a:lnTo>
                  <a:pt x="74" y="868"/>
                </a:lnTo>
                <a:lnTo>
                  <a:pt x="70" y="854"/>
                </a:lnTo>
                <a:lnTo>
                  <a:pt x="63" y="845"/>
                </a:lnTo>
                <a:lnTo>
                  <a:pt x="55" y="839"/>
                </a:lnTo>
                <a:lnTo>
                  <a:pt x="49" y="833"/>
                </a:lnTo>
                <a:lnTo>
                  <a:pt x="44" y="823"/>
                </a:lnTo>
                <a:lnTo>
                  <a:pt x="41" y="813"/>
                </a:lnTo>
                <a:lnTo>
                  <a:pt x="38" y="804"/>
                </a:lnTo>
                <a:lnTo>
                  <a:pt x="28" y="787"/>
                </a:lnTo>
                <a:lnTo>
                  <a:pt x="27" y="772"/>
                </a:lnTo>
                <a:lnTo>
                  <a:pt x="28" y="760"/>
                </a:lnTo>
                <a:lnTo>
                  <a:pt x="27" y="751"/>
                </a:lnTo>
                <a:lnTo>
                  <a:pt x="22" y="743"/>
                </a:lnTo>
                <a:lnTo>
                  <a:pt x="20" y="717"/>
                </a:lnTo>
                <a:lnTo>
                  <a:pt x="16" y="706"/>
                </a:lnTo>
                <a:lnTo>
                  <a:pt x="21" y="697"/>
                </a:lnTo>
                <a:lnTo>
                  <a:pt x="26" y="694"/>
                </a:lnTo>
                <a:lnTo>
                  <a:pt x="27" y="693"/>
                </a:lnTo>
                <a:lnTo>
                  <a:pt x="28" y="691"/>
                </a:lnTo>
                <a:lnTo>
                  <a:pt x="27" y="688"/>
                </a:lnTo>
                <a:lnTo>
                  <a:pt x="22" y="685"/>
                </a:lnTo>
                <a:lnTo>
                  <a:pt x="19" y="684"/>
                </a:lnTo>
                <a:lnTo>
                  <a:pt x="7" y="676"/>
                </a:lnTo>
                <a:lnTo>
                  <a:pt x="2" y="671"/>
                </a:lnTo>
                <a:lnTo>
                  <a:pt x="0" y="665"/>
                </a:lnTo>
                <a:lnTo>
                  <a:pt x="2" y="662"/>
                </a:lnTo>
                <a:lnTo>
                  <a:pt x="20" y="660"/>
                </a:lnTo>
                <a:lnTo>
                  <a:pt x="24" y="656"/>
                </a:lnTo>
                <a:lnTo>
                  <a:pt x="24" y="647"/>
                </a:lnTo>
                <a:lnTo>
                  <a:pt x="21" y="644"/>
                </a:lnTo>
                <a:lnTo>
                  <a:pt x="15" y="638"/>
                </a:lnTo>
                <a:lnTo>
                  <a:pt x="14" y="632"/>
                </a:lnTo>
                <a:lnTo>
                  <a:pt x="21" y="626"/>
                </a:lnTo>
                <a:lnTo>
                  <a:pt x="26" y="626"/>
                </a:lnTo>
                <a:lnTo>
                  <a:pt x="31" y="629"/>
                </a:lnTo>
                <a:lnTo>
                  <a:pt x="32" y="629"/>
                </a:lnTo>
                <a:lnTo>
                  <a:pt x="38" y="634"/>
                </a:lnTo>
                <a:lnTo>
                  <a:pt x="47" y="653"/>
                </a:lnTo>
                <a:lnTo>
                  <a:pt x="51" y="657"/>
                </a:lnTo>
                <a:lnTo>
                  <a:pt x="53" y="657"/>
                </a:lnTo>
                <a:lnTo>
                  <a:pt x="56" y="654"/>
                </a:lnTo>
                <a:lnTo>
                  <a:pt x="53" y="646"/>
                </a:lnTo>
                <a:lnTo>
                  <a:pt x="39" y="625"/>
                </a:lnTo>
                <a:lnTo>
                  <a:pt x="30" y="595"/>
                </a:lnTo>
                <a:lnTo>
                  <a:pt x="31" y="589"/>
                </a:lnTo>
                <a:lnTo>
                  <a:pt x="34" y="585"/>
                </a:lnTo>
                <a:lnTo>
                  <a:pt x="37" y="584"/>
                </a:lnTo>
                <a:lnTo>
                  <a:pt x="44" y="584"/>
                </a:lnTo>
                <a:lnTo>
                  <a:pt x="47" y="587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518" name="Freeform 110"/>
          <p:cNvSpPr>
            <a:spLocks/>
          </p:cNvSpPr>
          <p:nvPr/>
        </p:nvSpPr>
        <p:spPr bwMode="auto">
          <a:xfrm>
            <a:off x="3155950" y="5943600"/>
            <a:ext cx="46038" cy="23813"/>
          </a:xfrm>
          <a:custGeom>
            <a:avLst/>
            <a:gdLst>
              <a:gd name="T0" fmla="*/ 0 w 22"/>
              <a:gd name="T1" fmla="*/ 2147483647 h 20"/>
              <a:gd name="T2" fmla="*/ 2147483647 w 22"/>
              <a:gd name="T3" fmla="*/ 2147483647 h 20"/>
              <a:gd name="T4" fmla="*/ 2147483647 w 22"/>
              <a:gd name="T5" fmla="*/ 0 h 20"/>
              <a:gd name="T6" fmla="*/ 2147483647 w 22"/>
              <a:gd name="T7" fmla="*/ 0 h 20"/>
              <a:gd name="T8" fmla="*/ 2147483647 w 22"/>
              <a:gd name="T9" fmla="*/ 2147483647 h 20"/>
              <a:gd name="T10" fmla="*/ 2147483647 w 22"/>
              <a:gd name="T11" fmla="*/ 2147483647 h 20"/>
              <a:gd name="T12" fmla="*/ 2147483647 w 22"/>
              <a:gd name="T13" fmla="*/ 2147483647 h 20"/>
              <a:gd name="T14" fmla="*/ 2147483647 w 22"/>
              <a:gd name="T15" fmla="*/ 2147483647 h 20"/>
              <a:gd name="T16" fmla="*/ 2147483647 w 22"/>
              <a:gd name="T17" fmla="*/ 2147483647 h 20"/>
              <a:gd name="T18" fmla="*/ 2147483647 w 22"/>
              <a:gd name="T19" fmla="*/ 2147483647 h 20"/>
              <a:gd name="T20" fmla="*/ 0 w 22"/>
              <a:gd name="T21" fmla="*/ 2147483647 h 2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2"/>
              <a:gd name="T34" fmla="*/ 0 h 20"/>
              <a:gd name="T35" fmla="*/ 22 w 22"/>
              <a:gd name="T36" fmla="*/ 20 h 2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2" h="20">
                <a:moveTo>
                  <a:pt x="0" y="12"/>
                </a:moveTo>
                <a:lnTo>
                  <a:pt x="2" y="6"/>
                </a:lnTo>
                <a:lnTo>
                  <a:pt x="10" y="0"/>
                </a:lnTo>
                <a:lnTo>
                  <a:pt x="18" y="0"/>
                </a:lnTo>
                <a:lnTo>
                  <a:pt x="22" y="6"/>
                </a:lnTo>
                <a:lnTo>
                  <a:pt x="22" y="11"/>
                </a:lnTo>
                <a:lnTo>
                  <a:pt x="20" y="15"/>
                </a:lnTo>
                <a:lnTo>
                  <a:pt x="14" y="18"/>
                </a:lnTo>
                <a:lnTo>
                  <a:pt x="7" y="20"/>
                </a:lnTo>
                <a:lnTo>
                  <a:pt x="2" y="17"/>
                </a:lnTo>
                <a:lnTo>
                  <a:pt x="0" y="12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519" name="Freeform 111"/>
          <p:cNvSpPr>
            <a:spLocks/>
          </p:cNvSpPr>
          <p:nvPr/>
        </p:nvSpPr>
        <p:spPr bwMode="auto">
          <a:xfrm>
            <a:off x="2287588" y="5715000"/>
            <a:ext cx="31750" cy="31750"/>
          </a:xfrm>
          <a:custGeom>
            <a:avLst/>
            <a:gdLst>
              <a:gd name="T0" fmla="*/ 0 w 15"/>
              <a:gd name="T1" fmla="*/ 2147483647 h 26"/>
              <a:gd name="T2" fmla="*/ 0 w 15"/>
              <a:gd name="T3" fmla="*/ 2147483647 h 26"/>
              <a:gd name="T4" fmla="*/ 2147483647 w 15"/>
              <a:gd name="T5" fmla="*/ 2147483647 h 26"/>
              <a:gd name="T6" fmla="*/ 2147483647 w 15"/>
              <a:gd name="T7" fmla="*/ 1820775874 h 26"/>
              <a:gd name="T8" fmla="*/ 2147483647 w 15"/>
              <a:gd name="T9" fmla="*/ 0 h 26"/>
              <a:gd name="T10" fmla="*/ 2147483647 w 15"/>
              <a:gd name="T11" fmla="*/ 2147483647 h 26"/>
              <a:gd name="T12" fmla="*/ 2147483647 w 15"/>
              <a:gd name="T13" fmla="*/ 2147483647 h 26"/>
              <a:gd name="T14" fmla="*/ 2147483647 w 15"/>
              <a:gd name="T15" fmla="*/ 2147483647 h 26"/>
              <a:gd name="T16" fmla="*/ 2147483647 w 15"/>
              <a:gd name="T17" fmla="*/ 2147483647 h 26"/>
              <a:gd name="T18" fmla="*/ 0 w 15"/>
              <a:gd name="T19" fmla="*/ 2147483647 h 26"/>
              <a:gd name="T20" fmla="*/ 0 w 15"/>
              <a:gd name="T21" fmla="*/ 2147483647 h 2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5"/>
              <a:gd name="T34" fmla="*/ 0 h 26"/>
              <a:gd name="T35" fmla="*/ 15 w 15"/>
              <a:gd name="T36" fmla="*/ 26 h 2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5" h="26">
                <a:moveTo>
                  <a:pt x="0" y="18"/>
                </a:moveTo>
                <a:lnTo>
                  <a:pt x="0" y="11"/>
                </a:lnTo>
                <a:lnTo>
                  <a:pt x="2" y="6"/>
                </a:lnTo>
                <a:lnTo>
                  <a:pt x="6" y="1"/>
                </a:lnTo>
                <a:lnTo>
                  <a:pt x="11" y="0"/>
                </a:lnTo>
                <a:lnTo>
                  <a:pt x="15" y="5"/>
                </a:lnTo>
                <a:lnTo>
                  <a:pt x="15" y="14"/>
                </a:lnTo>
                <a:lnTo>
                  <a:pt x="11" y="26"/>
                </a:lnTo>
                <a:lnTo>
                  <a:pt x="5" y="26"/>
                </a:lnTo>
                <a:lnTo>
                  <a:pt x="0" y="20"/>
                </a:lnTo>
                <a:lnTo>
                  <a:pt x="0" y="18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520" name="Freeform 112"/>
          <p:cNvSpPr>
            <a:spLocks/>
          </p:cNvSpPr>
          <p:nvPr/>
        </p:nvSpPr>
        <p:spPr bwMode="auto">
          <a:xfrm>
            <a:off x="3127375" y="5976938"/>
            <a:ext cx="55563" cy="36512"/>
          </a:xfrm>
          <a:custGeom>
            <a:avLst/>
            <a:gdLst>
              <a:gd name="T0" fmla="*/ 0 w 26"/>
              <a:gd name="T1" fmla="*/ 2147483647 h 30"/>
              <a:gd name="T2" fmla="*/ 2147483647 w 26"/>
              <a:gd name="T3" fmla="*/ 2147483647 h 30"/>
              <a:gd name="T4" fmla="*/ 2147483647 w 26"/>
              <a:gd name="T5" fmla="*/ 0 h 30"/>
              <a:gd name="T6" fmla="*/ 2147483647 w 26"/>
              <a:gd name="T7" fmla="*/ 0 h 30"/>
              <a:gd name="T8" fmla="*/ 2147483647 w 26"/>
              <a:gd name="T9" fmla="*/ 1802682785 h 30"/>
              <a:gd name="T10" fmla="*/ 2147483647 w 26"/>
              <a:gd name="T11" fmla="*/ 2147483647 h 30"/>
              <a:gd name="T12" fmla="*/ 2147483647 w 26"/>
              <a:gd name="T13" fmla="*/ 2147483647 h 30"/>
              <a:gd name="T14" fmla="*/ 2147483647 w 26"/>
              <a:gd name="T15" fmla="*/ 2147483647 h 30"/>
              <a:gd name="T16" fmla="*/ 2147483647 w 26"/>
              <a:gd name="T17" fmla="*/ 2147483647 h 30"/>
              <a:gd name="T18" fmla="*/ 2147483647 w 26"/>
              <a:gd name="T19" fmla="*/ 2147483647 h 30"/>
              <a:gd name="T20" fmla="*/ 0 w 26"/>
              <a:gd name="T21" fmla="*/ 2147483647 h 3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6"/>
              <a:gd name="T34" fmla="*/ 0 h 30"/>
              <a:gd name="T35" fmla="*/ 26 w 26"/>
              <a:gd name="T36" fmla="*/ 30 h 3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6" h="30">
                <a:moveTo>
                  <a:pt x="0" y="15"/>
                </a:moveTo>
                <a:lnTo>
                  <a:pt x="3" y="7"/>
                </a:lnTo>
                <a:lnTo>
                  <a:pt x="11" y="0"/>
                </a:lnTo>
                <a:lnTo>
                  <a:pt x="15" y="0"/>
                </a:lnTo>
                <a:lnTo>
                  <a:pt x="18" y="1"/>
                </a:lnTo>
                <a:lnTo>
                  <a:pt x="25" y="10"/>
                </a:lnTo>
                <a:lnTo>
                  <a:pt x="26" y="21"/>
                </a:lnTo>
                <a:lnTo>
                  <a:pt x="23" y="25"/>
                </a:lnTo>
                <a:lnTo>
                  <a:pt x="12" y="30"/>
                </a:lnTo>
                <a:lnTo>
                  <a:pt x="3" y="26"/>
                </a:lnTo>
                <a:lnTo>
                  <a:pt x="0" y="15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521" name="Freeform 113"/>
          <p:cNvSpPr>
            <a:spLocks/>
          </p:cNvSpPr>
          <p:nvPr/>
        </p:nvSpPr>
        <p:spPr bwMode="auto">
          <a:xfrm>
            <a:off x="2317750" y="5840413"/>
            <a:ext cx="109538" cy="41275"/>
          </a:xfrm>
          <a:custGeom>
            <a:avLst/>
            <a:gdLst>
              <a:gd name="T0" fmla="*/ 2147483647 w 52"/>
              <a:gd name="T1" fmla="*/ 2147483647 h 36"/>
              <a:gd name="T2" fmla="*/ 2147483647 w 52"/>
              <a:gd name="T3" fmla="*/ 2147483647 h 36"/>
              <a:gd name="T4" fmla="*/ 2147483647 w 52"/>
              <a:gd name="T5" fmla="*/ 2147483647 h 36"/>
              <a:gd name="T6" fmla="*/ 2147483647 w 52"/>
              <a:gd name="T7" fmla="*/ 2147483647 h 36"/>
              <a:gd name="T8" fmla="*/ 2147483647 w 52"/>
              <a:gd name="T9" fmla="*/ 2147483647 h 36"/>
              <a:gd name="T10" fmla="*/ 2147483647 w 52"/>
              <a:gd name="T11" fmla="*/ 2147483647 h 36"/>
              <a:gd name="T12" fmla="*/ 2147483647 w 52"/>
              <a:gd name="T13" fmla="*/ 2147483647 h 36"/>
              <a:gd name="T14" fmla="*/ 2147483647 w 52"/>
              <a:gd name="T15" fmla="*/ 2147483647 h 36"/>
              <a:gd name="T16" fmla="*/ 2147483647 w 52"/>
              <a:gd name="T17" fmla="*/ 2147483647 h 36"/>
              <a:gd name="T18" fmla="*/ 2147483647 w 52"/>
              <a:gd name="T19" fmla="*/ 2147483647 h 36"/>
              <a:gd name="T20" fmla="*/ 0 w 52"/>
              <a:gd name="T21" fmla="*/ 2147483647 h 36"/>
              <a:gd name="T22" fmla="*/ 2147483647 w 52"/>
              <a:gd name="T23" fmla="*/ 2147483647 h 36"/>
              <a:gd name="T24" fmla="*/ 2147483647 w 52"/>
              <a:gd name="T25" fmla="*/ 0 h 36"/>
              <a:gd name="T26" fmla="*/ 2147483647 w 52"/>
              <a:gd name="T27" fmla="*/ 0 h 36"/>
              <a:gd name="T28" fmla="*/ 2147483647 w 52"/>
              <a:gd name="T29" fmla="*/ 2147483647 h 36"/>
              <a:gd name="T30" fmla="*/ 2147483647 w 52"/>
              <a:gd name="T31" fmla="*/ 2147483647 h 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52"/>
              <a:gd name="T49" fmla="*/ 0 h 36"/>
              <a:gd name="T50" fmla="*/ 52 w 52"/>
              <a:gd name="T51" fmla="*/ 36 h 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52" h="36">
                <a:moveTo>
                  <a:pt x="29" y="8"/>
                </a:moveTo>
                <a:lnTo>
                  <a:pt x="48" y="6"/>
                </a:lnTo>
                <a:lnTo>
                  <a:pt x="51" y="7"/>
                </a:lnTo>
                <a:lnTo>
                  <a:pt x="52" y="12"/>
                </a:lnTo>
                <a:lnTo>
                  <a:pt x="52" y="24"/>
                </a:lnTo>
                <a:lnTo>
                  <a:pt x="48" y="31"/>
                </a:lnTo>
                <a:lnTo>
                  <a:pt x="43" y="33"/>
                </a:lnTo>
                <a:lnTo>
                  <a:pt x="30" y="36"/>
                </a:lnTo>
                <a:lnTo>
                  <a:pt x="13" y="31"/>
                </a:lnTo>
                <a:lnTo>
                  <a:pt x="1" y="26"/>
                </a:lnTo>
                <a:lnTo>
                  <a:pt x="0" y="20"/>
                </a:lnTo>
                <a:lnTo>
                  <a:pt x="3" y="5"/>
                </a:lnTo>
                <a:lnTo>
                  <a:pt x="6" y="0"/>
                </a:lnTo>
                <a:lnTo>
                  <a:pt x="15" y="0"/>
                </a:lnTo>
                <a:lnTo>
                  <a:pt x="25" y="8"/>
                </a:lnTo>
                <a:lnTo>
                  <a:pt x="29" y="8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522" name="Freeform 114"/>
          <p:cNvSpPr>
            <a:spLocks/>
          </p:cNvSpPr>
          <p:nvPr/>
        </p:nvSpPr>
        <p:spPr bwMode="auto">
          <a:xfrm>
            <a:off x="2955925" y="6021388"/>
            <a:ext cx="74613" cy="31750"/>
          </a:xfrm>
          <a:custGeom>
            <a:avLst/>
            <a:gdLst>
              <a:gd name="T0" fmla="*/ 0 w 35"/>
              <a:gd name="T1" fmla="*/ 2147483647 h 27"/>
              <a:gd name="T2" fmla="*/ 2147483647 w 35"/>
              <a:gd name="T3" fmla="*/ 1626175156 h 27"/>
              <a:gd name="T4" fmla="*/ 2147483647 w 35"/>
              <a:gd name="T5" fmla="*/ 0 h 27"/>
              <a:gd name="T6" fmla="*/ 2147483647 w 35"/>
              <a:gd name="T7" fmla="*/ 2147483647 h 27"/>
              <a:gd name="T8" fmla="*/ 2147483647 w 35"/>
              <a:gd name="T9" fmla="*/ 2147483647 h 27"/>
              <a:gd name="T10" fmla="*/ 2147483647 w 35"/>
              <a:gd name="T11" fmla="*/ 2147483647 h 27"/>
              <a:gd name="T12" fmla="*/ 2147483647 w 35"/>
              <a:gd name="T13" fmla="*/ 2147483647 h 27"/>
              <a:gd name="T14" fmla="*/ 2147483647 w 35"/>
              <a:gd name="T15" fmla="*/ 2147483647 h 27"/>
              <a:gd name="T16" fmla="*/ 2147483647 w 35"/>
              <a:gd name="T17" fmla="*/ 2147483647 h 27"/>
              <a:gd name="T18" fmla="*/ 2147483647 w 35"/>
              <a:gd name="T19" fmla="*/ 2147483647 h 27"/>
              <a:gd name="T20" fmla="*/ 2147483647 w 35"/>
              <a:gd name="T21" fmla="*/ 2147483647 h 27"/>
              <a:gd name="T22" fmla="*/ 2147483647 w 35"/>
              <a:gd name="T23" fmla="*/ 2147483647 h 27"/>
              <a:gd name="T24" fmla="*/ 0 w 35"/>
              <a:gd name="T25" fmla="*/ 2147483647 h 2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35"/>
              <a:gd name="T40" fmla="*/ 0 h 27"/>
              <a:gd name="T41" fmla="*/ 35 w 35"/>
              <a:gd name="T42" fmla="*/ 27 h 2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35" h="27">
                <a:moveTo>
                  <a:pt x="0" y="6"/>
                </a:moveTo>
                <a:lnTo>
                  <a:pt x="4" y="1"/>
                </a:lnTo>
                <a:lnTo>
                  <a:pt x="13" y="0"/>
                </a:lnTo>
                <a:lnTo>
                  <a:pt x="22" y="3"/>
                </a:lnTo>
                <a:lnTo>
                  <a:pt x="31" y="11"/>
                </a:lnTo>
                <a:lnTo>
                  <a:pt x="34" y="17"/>
                </a:lnTo>
                <a:lnTo>
                  <a:pt x="35" y="23"/>
                </a:lnTo>
                <a:lnTo>
                  <a:pt x="34" y="25"/>
                </a:lnTo>
                <a:lnTo>
                  <a:pt x="28" y="27"/>
                </a:lnTo>
                <a:lnTo>
                  <a:pt x="14" y="25"/>
                </a:lnTo>
                <a:lnTo>
                  <a:pt x="6" y="20"/>
                </a:lnTo>
                <a:lnTo>
                  <a:pt x="1" y="12"/>
                </a:lnTo>
                <a:lnTo>
                  <a:pt x="0" y="6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523" name="Freeform 115"/>
          <p:cNvSpPr>
            <a:spLocks/>
          </p:cNvSpPr>
          <p:nvPr/>
        </p:nvSpPr>
        <p:spPr bwMode="auto">
          <a:xfrm>
            <a:off x="2328863" y="5635625"/>
            <a:ext cx="49212" cy="53975"/>
          </a:xfrm>
          <a:custGeom>
            <a:avLst/>
            <a:gdLst>
              <a:gd name="T0" fmla="*/ 0 w 24"/>
              <a:gd name="T1" fmla="*/ 2147483647 h 45"/>
              <a:gd name="T2" fmla="*/ 2147483647 w 24"/>
              <a:gd name="T3" fmla="*/ 1724961851 h 45"/>
              <a:gd name="T4" fmla="*/ 2147483647 w 24"/>
              <a:gd name="T5" fmla="*/ 0 h 45"/>
              <a:gd name="T6" fmla="*/ 2147483647 w 24"/>
              <a:gd name="T7" fmla="*/ 2147483647 h 45"/>
              <a:gd name="T8" fmla="*/ 2147483647 w 24"/>
              <a:gd name="T9" fmla="*/ 2147483647 h 45"/>
              <a:gd name="T10" fmla="*/ 2147483647 w 24"/>
              <a:gd name="T11" fmla="*/ 2147483647 h 45"/>
              <a:gd name="T12" fmla="*/ 2147483647 w 24"/>
              <a:gd name="T13" fmla="*/ 2147483647 h 45"/>
              <a:gd name="T14" fmla="*/ 2147483647 w 24"/>
              <a:gd name="T15" fmla="*/ 2147483647 h 45"/>
              <a:gd name="T16" fmla="*/ 2147483647 w 24"/>
              <a:gd name="T17" fmla="*/ 2147483647 h 45"/>
              <a:gd name="T18" fmla="*/ 2147483647 w 24"/>
              <a:gd name="T19" fmla="*/ 2147483647 h 45"/>
              <a:gd name="T20" fmla="*/ 0 w 24"/>
              <a:gd name="T21" fmla="*/ 2147483647 h 45"/>
              <a:gd name="T22" fmla="*/ 0 w 24"/>
              <a:gd name="T23" fmla="*/ 2147483647 h 4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24"/>
              <a:gd name="T37" fmla="*/ 0 h 45"/>
              <a:gd name="T38" fmla="*/ 24 w 24"/>
              <a:gd name="T39" fmla="*/ 45 h 45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24" h="45">
                <a:moveTo>
                  <a:pt x="0" y="5"/>
                </a:moveTo>
                <a:lnTo>
                  <a:pt x="1" y="1"/>
                </a:lnTo>
                <a:lnTo>
                  <a:pt x="5" y="0"/>
                </a:lnTo>
                <a:lnTo>
                  <a:pt x="16" y="13"/>
                </a:lnTo>
                <a:lnTo>
                  <a:pt x="23" y="29"/>
                </a:lnTo>
                <a:lnTo>
                  <a:pt x="24" y="42"/>
                </a:lnTo>
                <a:lnTo>
                  <a:pt x="22" y="44"/>
                </a:lnTo>
                <a:lnTo>
                  <a:pt x="16" y="45"/>
                </a:lnTo>
                <a:lnTo>
                  <a:pt x="8" y="43"/>
                </a:lnTo>
                <a:lnTo>
                  <a:pt x="5" y="37"/>
                </a:lnTo>
                <a:lnTo>
                  <a:pt x="0" y="13"/>
                </a:lnTo>
                <a:lnTo>
                  <a:pt x="0" y="5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524" name="Freeform 116"/>
          <p:cNvSpPr>
            <a:spLocks/>
          </p:cNvSpPr>
          <p:nvPr/>
        </p:nvSpPr>
        <p:spPr bwMode="auto">
          <a:xfrm>
            <a:off x="2886075" y="5864225"/>
            <a:ext cx="292100" cy="144463"/>
          </a:xfrm>
          <a:custGeom>
            <a:avLst/>
            <a:gdLst>
              <a:gd name="T0" fmla="*/ 2147483647 w 138"/>
              <a:gd name="T1" fmla="*/ 2147483647 h 122"/>
              <a:gd name="T2" fmla="*/ 2147483647 w 138"/>
              <a:gd name="T3" fmla="*/ 2147483647 h 122"/>
              <a:gd name="T4" fmla="*/ 2147483647 w 138"/>
              <a:gd name="T5" fmla="*/ 2147483647 h 122"/>
              <a:gd name="T6" fmla="*/ 2147483647 w 138"/>
              <a:gd name="T7" fmla="*/ 2147483647 h 122"/>
              <a:gd name="T8" fmla="*/ 2147483647 w 138"/>
              <a:gd name="T9" fmla="*/ 2147483647 h 122"/>
              <a:gd name="T10" fmla="*/ 0 w 138"/>
              <a:gd name="T11" fmla="*/ 2147483647 h 122"/>
              <a:gd name="T12" fmla="*/ 2147483647 w 138"/>
              <a:gd name="T13" fmla="*/ 2147483647 h 122"/>
              <a:gd name="T14" fmla="*/ 2147483647 w 138"/>
              <a:gd name="T15" fmla="*/ 2147483647 h 122"/>
              <a:gd name="T16" fmla="*/ 2147483647 w 138"/>
              <a:gd name="T17" fmla="*/ 2147483647 h 122"/>
              <a:gd name="T18" fmla="*/ 2147483647 w 138"/>
              <a:gd name="T19" fmla="*/ 2147483647 h 122"/>
              <a:gd name="T20" fmla="*/ 2147483647 w 138"/>
              <a:gd name="T21" fmla="*/ 2147483647 h 122"/>
              <a:gd name="T22" fmla="*/ 2147483647 w 138"/>
              <a:gd name="T23" fmla="*/ 2147483647 h 122"/>
              <a:gd name="T24" fmla="*/ 2147483647 w 138"/>
              <a:gd name="T25" fmla="*/ 2147483647 h 122"/>
              <a:gd name="T26" fmla="*/ 2147483647 w 138"/>
              <a:gd name="T27" fmla="*/ 2147483647 h 122"/>
              <a:gd name="T28" fmla="*/ 2147483647 w 138"/>
              <a:gd name="T29" fmla="*/ 2147483647 h 122"/>
              <a:gd name="T30" fmla="*/ 2147483647 w 138"/>
              <a:gd name="T31" fmla="*/ 2147483647 h 122"/>
              <a:gd name="T32" fmla="*/ 2147483647 w 138"/>
              <a:gd name="T33" fmla="*/ 2147483647 h 122"/>
              <a:gd name="T34" fmla="*/ 2147483647 w 138"/>
              <a:gd name="T35" fmla="*/ 2147483647 h 122"/>
              <a:gd name="T36" fmla="*/ 2147483647 w 138"/>
              <a:gd name="T37" fmla="*/ 2147483647 h 122"/>
              <a:gd name="T38" fmla="*/ 2147483647 w 138"/>
              <a:gd name="T39" fmla="*/ 2147483647 h 122"/>
              <a:gd name="T40" fmla="*/ 2147483647 w 138"/>
              <a:gd name="T41" fmla="*/ 2147483647 h 122"/>
              <a:gd name="T42" fmla="*/ 2147483647 w 138"/>
              <a:gd name="T43" fmla="*/ 2147483647 h 122"/>
              <a:gd name="T44" fmla="*/ 2147483647 w 138"/>
              <a:gd name="T45" fmla="*/ 2147483647 h 122"/>
              <a:gd name="T46" fmla="*/ 2147483647 w 138"/>
              <a:gd name="T47" fmla="*/ 1660142922 h 122"/>
              <a:gd name="T48" fmla="*/ 2147483647 w 138"/>
              <a:gd name="T49" fmla="*/ 0 h 122"/>
              <a:gd name="T50" fmla="*/ 2147483647 w 138"/>
              <a:gd name="T51" fmla="*/ 2147483647 h 122"/>
              <a:gd name="T52" fmla="*/ 2147483647 w 138"/>
              <a:gd name="T53" fmla="*/ 2147483647 h 122"/>
              <a:gd name="T54" fmla="*/ 2147483647 w 138"/>
              <a:gd name="T55" fmla="*/ 2147483647 h 122"/>
              <a:gd name="T56" fmla="*/ 2147483647 w 138"/>
              <a:gd name="T57" fmla="*/ 2147483647 h 122"/>
              <a:gd name="T58" fmla="*/ 2147483647 w 138"/>
              <a:gd name="T59" fmla="*/ 2147483647 h 122"/>
              <a:gd name="T60" fmla="*/ 2147483647 w 138"/>
              <a:gd name="T61" fmla="*/ 2147483647 h 122"/>
              <a:gd name="T62" fmla="*/ 2147483647 w 138"/>
              <a:gd name="T63" fmla="*/ 2147483647 h 122"/>
              <a:gd name="T64" fmla="*/ 2147483647 w 138"/>
              <a:gd name="T65" fmla="*/ 2147483647 h 122"/>
              <a:gd name="T66" fmla="*/ 2147483647 w 138"/>
              <a:gd name="T67" fmla="*/ 2147483647 h 122"/>
              <a:gd name="T68" fmla="*/ 2147483647 w 138"/>
              <a:gd name="T69" fmla="*/ 2147483647 h 122"/>
              <a:gd name="T70" fmla="*/ 2147483647 w 138"/>
              <a:gd name="T71" fmla="*/ 2147483647 h 122"/>
              <a:gd name="T72" fmla="*/ 2147483647 w 138"/>
              <a:gd name="T73" fmla="*/ 2147483647 h 122"/>
              <a:gd name="T74" fmla="*/ 2147483647 w 138"/>
              <a:gd name="T75" fmla="*/ 2147483647 h 122"/>
              <a:gd name="T76" fmla="*/ 2147483647 w 138"/>
              <a:gd name="T77" fmla="*/ 2147483647 h 122"/>
              <a:gd name="T78" fmla="*/ 2147483647 w 138"/>
              <a:gd name="T79" fmla="*/ 2147483647 h 122"/>
              <a:gd name="T80" fmla="*/ 2147483647 w 138"/>
              <a:gd name="T81" fmla="*/ 2147483647 h 122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w 138"/>
              <a:gd name="T124" fmla="*/ 0 h 122"/>
              <a:gd name="T125" fmla="*/ 138 w 138"/>
              <a:gd name="T126" fmla="*/ 122 h 122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T123" t="T124" r="T125" b="T126"/>
            <a:pathLst>
              <a:path w="138" h="122">
                <a:moveTo>
                  <a:pt x="49" y="114"/>
                </a:moveTo>
                <a:lnTo>
                  <a:pt x="34" y="120"/>
                </a:lnTo>
                <a:lnTo>
                  <a:pt x="23" y="121"/>
                </a:lnTo>
                <a:lnTo>
                  <a:pt x="13" y="120"/>
                </a:lnTo>
                <a:lnTo>
                  <a:pt x="9" y="117"/>
                </a:lnTo>
                <a:lnTo>
                  <a:pt x="0" y="102"/>
                </a:lnTo>
                <a:lnTo>
                  <a:pt x="2" y="84"/>
                </a:lnTo>
                <a:lnTo>
                  <a:pt x="4" y="79"/>
                </a:lnTo>
                <a:lnTo>
                  <a:pt x="10" y="73"/>
                </a:lnTo>
                <a:lnTo>
                  <a:pt x="25" y="64"/>
                </a:lnTo>
                <a:lnTo>
                  <a:pt x="28" y="60"/>
                </a:lnTo>
                <a:lnTo>
                  <a:pt x="30" y="55"/>
                </a:lnTo>
                <a:lnTo>
                  <a:pt x="29" y="45"/>
                </a:lnTo>
                <a:lnTo>
                  <a:pt x="22" y="40"/>
                </a:lnTo>
                <a:lnTo>
                  <a:pt x="21" y="36"/>
                </a:lnTo>
                <a:lnTo>
                  <a:pt x="24" y="33"/>
                </a:lnTo>
                <a:lnTo>
                  <a:pt x="28" y="28"/>
                </a:lnTo>
                <a:lnTo>
                  <a:pt x="29" y="17"/>
                </a:lnTo>
                <a:lnTo>
                  <a:pt x="34" y="10"/>
                </a:lnTo>
                <a:lnTo>
                  <a:pt x="36" y="10"/>
                </a:lnTo>
                <a:lnTo>
                  <a:pt x="45" y="18"/>
                </a:lnTo>
                <a:lnTo>
                  <a:pt x="55" y="18"/>
                </a:lnTo>
                <a:lnTo>
                  <a:pt x="102" y="9"/>
                </a:lnTo>
                <a:lnTo>
                  <a:pt x="126" y="1"/>
                </a:lnTo>
                <a:lnTo>
                  <a:pt x="138" y="0"/>
                </a:lnTo>
                <a:lnTo>
                  <a:pt x="138" y="6"/>
                </a:lnTo>
                <a:lnTo>
                  <a:pt x="125" y="25"/>
                </a:lnTo>
                <a:lnTo>
                  <a:pt x="120" y="36"/>
                </a:lnTo>
                <a:lnTo>
                  <a:pt x="126" y="52"/>
                </a:lnTo>
                <a:lnTo>
                  <a:pt x="129" y="64"/>
                </a:lnTo>
                <a:lnTo>
                  <a:pt x="123" y="73"/>
                </a:lnTo>
                <a:lnTo>
                  <a:pt x="121" y="76"/>
                </a:lnTo>
                <a:lnTo>
                  <a:pt x="109" y="89"/>
                </a:lnTo>
                <a:lnTo>
                  <a:pt x="104" y="98"/>
                </a:lnTo>
                <a:lnTo>
                  <a:pt x="104" y="102"/>
                </a:lnTo>
                <a:lnTo>
                  <a:pt x="104" y="113"/>
                </a:lnTo>
                <a:lnTo>
                  <a:pt x="95" y="120"/>
                </a:lnTo>
                <a:lnTo>
                  <a:pt x="89" y="122"/>
                </a:lnTo>
                <a:lnTo>
                  <a:pt x="76" y="122"/>
                </a:lnTo>
                <a:lnTo>
                  <a:pt x="59" y="114"/>
                </a:lnTo>
                <a:lnTo>
                  <a:pt x="49" y="114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525" name="Freeform 117"/>
          <p:cNvSpPr>
            <a:spLocks/>
          </p:cNvSpPr>
          <p:nvPr/>
        </p:nvSpPr>
        <p:spPr bwMode="auto">
          <a:xfrm>
            <a:off x="2328863" y="5749925"/>
            <a:ext cx="52387" cy="28575"/>
          </a:xfrm>
          <a:custGeom>
            <a:avLst/>
            <a:gdLst>
              <a:gd name="T0" fmla="*/ 0 w 24"/>
              <a:gd name="T1" fmla="*/ 2147483647 h 24"/>
              <a:gd name="T2" fmla="*/ 2147483647 w 24"/>
              <a:gd name="T3" fmla="*/ 2147483647 h 24"/>
              <a:gd name="T4" fmla="*/ 2147483647 w 24"/>
              <a:gd name="T5" fmla="*/ 0 h 24"/>
              <a:gd name="T6" fmla="*/ 2147483647 w 24"/>
              <a:gd name="T7" fmla="*/ 2147483647 h 24"/>
              <a:gd name="T8" fmla="*/ 2147483647 w 24"/>
              <a:gd name="T9" fmla="*/ 2147483647 h 24"/>
              <a:gd name="T10" fmla="*/ 2147483647 w 24"/>
              <a:gd name="T11" fmla="*/ 2147483647 h 24"/>
              <a:gd name="T12" fmla="*/ 2147483647 w 24"/>
              <a:gd name="T13" fmla="*/ 2147483647 h 24"/>
              <a:gd name="T14" fmla="*/ 2147483647 w 24"/>
              <a:gd name="T15" fmla="*/ 2147483647 h 24"/>
              <a:gd name="T16" fmla="*/ 0 w 24"/>
              <a:gd name="T17" fmla="*/ 2147483647 h 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4"/>
              <a:gd name="T28" fmla="*/ 0 h 24"/>
              <a:gd name="T29" fmla="*/ 24 w 24"/>
              <a:gd name="T30" fmla="*/ 24 h 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4" h="24">
                <a:moveTo>
                  <a:pt x="0" y="12"/>
                </a:moveTo>
                <a:lnTo>
                  <a:pt x="6" y="2"/>
                </a:lnTo>
                <a:lnTo>
                  <a:pt x="12" y="0"/>
                </a:lnTo>
                <a:lnTo>
                  <a:pt x="18" y="4"/>
                </a:lnTo>
                <a:lnTo>
                  <a:pt x="24" y="15"/>
                </a:lnTo>
                <a:lnTo>
                  <a:pt x="21" y="24"/>
                </a:lnTo>
                <a:lnTo>
                  <a:pt x="12" y="24"/>
                </a:lnTo>
                <a:lnTo>
                  <a:pt x="4" y="20"/>
                </a:lnTo>
                <a:lnTo>
                  <a:pt x="0" y="12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526" name="Freeform 118"/>
          <p:cNvSpPr>
            <a:spLocks/>
          </p:cNvSpPr>
          <p:nvPr/>
        </p:nvSpPr>
        <p:spPr bwMode="auto">
          <a:xfrm>
            <a:off x="2879725" y="6075363"/>
            <a:ext cx="82550" cy="30162"/>
          </a:xfrm>
          <a:custGeom>
            <a:avLst/>
            <a:gdLst>
              <a:gd name="T0" fmla="*/ 0 w 39"/>
              <a:gd name="T1" fmla="*/ 2147483647 h 25"/>
              <a:gd name="T2" fmla="*/ 2147483647 w 39"/>
              <a:gd name="T3" fmla="*/ 2147483647 h 25"/>
              <a:gd name="T4" fmla="*/ 2147483647 w 39"/>
              <a:gd name="T5" fmla="*/ 2147483647 h 25"/>
              <a:gd name="T6" fmla="*/ 2147483647 w 39"/>
              <a:gd name="T7" fmla="*/ 2147483647 h 25"/>
              <a:gd name="T8" fmla="*/ 2147483647 w 39"/>
              <a:gd name="T9" fmla="*/ 0 h 25"/>
              <a:gd name="T10" fmla="*/ 2147483647 w 39"/>
              <a:gd name="T11" fmla="*/ 0 h 25"/>
              <a:gd name="T12" fmla="*/ 2147483647 w 39"/>
              <a:gd name="T13" fmla="*/ 2147483647 h 25"/>
              <a:gd name="T14" fmla="*/ 2147483647 w 39"/>
              <a:gd name="T15" fmla="*/ 2147483647 h 25"/>
              <a:gd name="T16" fmla="*/ 2147483647 w 39"/>
              <a:gd name="T17" fmla="*/ 2147483647 h 25"/>
              <a:gd name="T18" fmla="*/ 2147483647 w 39"/>
              <a:gd name="T19" fmla="*/ 2147483647 h 25"/>
              <a:gd name="T20" fmla="*/ 2147483647 w 39"/>
              <a:gd name="T21" fmla="*/ 2147483647 h 25"/>
              <a:gd name="T22" fmla="*/ 2147483647 w 39"/>
              <a:gd name="T23" fmla="*/ 2147483647 h 25"/>
              <a:gd name="T24" fmla="*/ 0 w 39"/>
              <a:gd name="T25" fmla="*/ 2147483647 h 25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39"/>
              <a:gd name="T40" fmla="*/ 0 h 25"/>
              <a:gd name="T41" fmla="*/ 39 w 39"/>
              <a:gd name="T42" fmla="*/ 25 h 25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39" h="25">
                <a:moveTo>
                  <a:pt x="0" y="21"/>
                </a:moveTo>
                <a:lnTo>
                  <a:pt x="1" y="17"/>
                </a:lnTo>
                <a:lnTo>
                  <a:pt x="3" y="12"/>
                </a:lnTo>
                <a:lnTo>
                  <a:pt x="13" y="5"/>
                </a:lnTo>
                <a:lnTo>
                  <a:pt x="21" y="0"/>
                </a:lnTo>
                <a:lnTo>
                  <a:pt x="34" y="0"/>
                </a:lnTo>
                <a:lnTo>
                  <a:pt x="39" y="3"/>
                </a:lnTo>
                <a:lnTo>
                  <a:pt x="39" y="7"/>
                </a:lnTo>
                <a:lnTo>
                  <a:pt x="38" y="11"/>
                </a:lnTo>
                <a:lnTo>
                  <a:pt x="26" y="21"/>
                </a:lnTo>
                <a:lnTo>
                  <a:pt x="18" y="25"/>
                </a:lnTo>
                <a:lnTo>
                  <a:pt x="3" y="25"/>
                </a:lnTo>
                <a:lnTo>
                  <a:pt x="0" y="21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527" name="Freeform 119"/>
          <p:cNvSpPr>
            <a:spLocks/>
          </p:cNvSpPr>
          <p:nvPr/>
        </p:nvSpPr>
        <p:spPr bwMode="auto">
          <a:xfrm>
            <a:off x="2332038" y="5588000"/>
            <a:ext cx="53975" cy="47625"/>
          </a:xfrm>
          <a:custGeom>
            <a:avLst/>
            <a:gdLst>
              <a:gd name="T0" fmla="*/ 2147483647 w 26"/>
              <a:gd name="T1" fmla="*/ 2147483647 h 41"/>
              <a:gd name="T2" fmla="*/ 2147483647 w 26"/>
              <a:gd name="T3" fmla="*/ 2147483647 h 41"/>
              <a:gd name="T4" fmla="*/ 2147483647 w 26"/>
              <a:gd name="T5" fmla="*/ 2147483647 h 41"/>
              <a:gd name="T6" fmla="*/ 2147483647 w 26"/>
              <a:gd name="T7" fmla="*/ 2147483647 h 41"/>
              <a:gd name="T8" fmla="*/ 2147483647 w 26"/>
              <a:gd name="T9" fmla="*/ 2147483647 h 41"/>
              <a:gd name="T10" fmla="*/ 2147483647 w 26"/>
              <a:gd name="T11" fmla="*/ 2147483647 h 41"/>
              <a:gd name="T12" fmla="*/ 0 w 26"/>
              <a:gd name="T13" fmla="*/ 2147483647 h 41"/>
              <a:gd name="T14" fmla="*/ 0 w 26"/>
              <a:gd name="T15" fmla="*/ 2147483647 h 41"/>
              <a:gd name="T16" fmla="*/ 2147483647 w 26"/>
              <a:gd name="T17" fmla="*/ 2147483647 h 41"/>
              <a:gd name="T18" fmla="*/ 2147483647 w 26"/>
              <a:gd name="T19" fmla="*/ 2147483647 h 41"/>
              <a:gd name="T20" fmla="*/ 2147483647 w 26"/>
              <a:gd name="T21" fmla="*/ 1567863784 h 41"/>
              <a:gd name="T22" fmla="*/ 2147483647 w 26"/>
              <a:gd name="T23" fmla="*/ 0 h 41"/>
              <a:gd name="T24" fmla="*/ 2147483647 w 26"/>
              <a:gd name="T25" fmla="*/ 2147483647 h 41"/>
              <a:gd name="T26" fmla="*/ 2147483647 w 26"/>
              <a:gd name="T27" fmla="*/ 2147483647 h 41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26"/>
              <a:gd name="T43" fmla="*/ 0 h 41"/>
              <a:gd name="T44" fmla="*/ 26 w 26"/>
              <a:gd name="T45" fmla="*/ 41 h 41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26" h="41">
                <a:moveTo>
                  <a:pt x="24" y="3"/>
                </a:moveTo>
                <a:lnTo>
                  <a:pt x="24" y="10"/>
                </a:lnTo>
                <a:lnTo>
                  <a:pt x="26" y="33"/>
                </a:lnTo>
                <a:lnTo>
                  <a:pt x="22" y="41"/>
                </a:lnTo>
                <a:lnTo>
                  <a:pt x="15" y="41"/>
                </a:lnTo>
                <a:lnTo>
                  <a:pt x="8" y="33"/>
                </a:lnTo>
                <a:lnTo>
                  <a:pt x="0" y="19"/>
                </a:lnTo>
                <a:lnTo>
                  <a:pt x="0" y="13"/>
                </a:lnTo>
                <a:lnTo>
                  <a:pt x="3" y="7"/>
                </a:lnTo>
                <a:lnTo>
                  <a:pt x="8" y="3"/>
                </a:lnTo>
                <a:lnTo>
                  <a:pt x="11" y="1"/>
                </a:lnTo>
                <a:lnTo>
                  <a:pt x="17" y="0"/>
                </a:lnTo>
                <a:lnTo>
                  <a:pt x="23" y="3"/>
                </a:lnTo>
                <a:lnTo>
                  <a:pt x="24" y="3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528" name="Freeform 120"/>
          <p:cNvSpPr>
            <a:spLocks/>
          </p:cNvSpPr>
          <p:nvPr/>
        </p:nvSpPr>
        <p:spPr bwMode="auto">
          <a:xfrm>
            <a:off x="2862263" y="6015038"/>
            <a:ext cx="52387" cy="34925"/>
          </a:xfrm>
          <a:custGeom>
            <a:avLst/>
            <a:gdLst>
              <a:gd name="T0" fmla="*/ 0 w 25"/>
              <a:gd name="T1" fmla="*/ 2147483647 h 29"/>
              <a:gd name="T2" fmla="*/ 2147483647 w 25"/>
              <a:gd name="T3" fmla="*/ 2147483647 h 29"/>
              <a:gd name="T4" fmla="*/ 2147483647 w 25"/>
              <a:gd name="T5" fmla="*/ 2147483647 h 29"/>
              <a:gd name="T6" fmla="*/ 2147483647 w 25"/>
              <a:gd name="T7" fmla="*/ 0 h 29"/>
              <a:gd name="T8" fmla="*/ 2147483647 w 25"/>
              <a:gd name="T9" fmla="*/ 0 h 29"/>
              <a:gd name="T10" fmla="*/ 2147483647 w 25"/>
              <a:gd name="T11" fmla="*/ 2147483647 h 29"/>
              <a:gd name="T12" fmla="*/ 2147483647 w 25"/>
              <a:gd name="T13" fmla="*/ 2147483647 h 29"/>
              <a:gd name="T14" fmla="*/ 2147483647 w 25"/>
              <a:gd name="T15" fmla="*/ 2147483647 h 29"/>
              <a:gd name="T16" fmla="*/ 2147483647 w 25"/>
              <a:gd name="T17" fmla="*/ 2147483647 h 29"/>
              <a:gd name="T18" fmla="*/ 2147483647 w 25"/>
              <a:gd name="T19" fmla="*/ 2147483647 h 29"/>
              <a:gd name="T20" fmla="*/ 2147483647 w 25"/>
              <a:gd name="T21" fmla="*/ 2147483647 h 29"/>
              <a:gd name="T22" fmla="*/ 2147483647 w 25"/>
              <a:gd name="T23" fmla="*/ 2147483647 h 29"/>
              <a:gd name="T24" fmla="*/ 0 w 25"/>
              <a:gd name="T25" fmla="*/ 2147483647 h 29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5"/>
              <a:gd name="T40" fmla="*/ 0 h 29"/>
              <a:gd name="T41" fmla="*/ 25 w 25"/>
              <a:gd name="T42" fmla="*/ 29 h 29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5" h="29">
                <a:moveTo>
                  <a:pt x="0" y="17"/>
                </a:moveTo>
                <a:lnTo>
                  <a:pt x="4" y="7"/>
                </a:lnTo>
                <a:lnTo>
                  <a:pt x="8" y="2"/>
                </a:lnTo>
                <a:lnTo>
                  <a:pt x="11" y="0"/>
                </a:lnTo>
                <a:lnTo>
                  <a:pt x="17" y="0"/>
                </a:lnTo>
                <a:lnTo>
                  <a:pt x="23" y="5"/>
                </a:lnTo>
                <a:lnTo>
                  <a:pt x="25" y="10"/>
                </a:lnTo>
                <a:lnTo>
                  <a:pt x="25" y="23"/>
                </a:lnTo>
                <a:lnTo>
                  <a:pt x="22" y="26"/>
                </a:lnTo>
                <a:lnTo>
                  <a:pt x="17" y="28"/>
                </a:lnTo>
                <a:lnTo>
                  <a:pt x="8" y="29"/>
                </a:lnTo>
                <a:lnTo>
                  <a:pt x="3" y="25"/>
                </a:lnTo>
                <a:lnTo>
                  <a:pt x="0" y="17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529" name="Freeform 121"/>
          <p:cNvSpPr>
            <a:spLocks/>
          </p:cNvSpPr>
          <p:nvPr/>
        </p:nvSpPr>
        <p:spPr bwMode="auto">
          <a:xfrm>
            <a:off x="2830513" y="5884863"/>
            <a:ext cx="87312" cy="42862"/>
          </a:xfrm>
          <a:custGeom>
            <a:avLst/>
            <a:gdLst>
              <a:gd name="T0" fmla="*/ 2147483647 w 41"/>
              <a:gd name="T1" fmla="*/ 2147483647 h 35"/>
              <a:gd name="T2" fmla="*/ 2147483647 w 41"/>
              <a:gd name="T3" fmla="*/ 2147483647 h 35"/>
              <a:gd name="T4" fmla="*/ 2147483647 w 41"/>
              <a:gd name="T5" fmla="*/ 2147483647 h 35"/>
              <a:gd name="T6" fmla="*/ 2147483647 w 41"/>
              <a:gd name="T7" fmla="*/ 2147483647 h 35"/>
              <a:gd name="T8" fmla="*/ 0 w 41"/>
              <a:gd name="T9" fmla="*/ 2147483647 h 35"/>
              <a:gd name="T10" fmla="*/ 2147483647 w 41"/>
              <a:gd name="T11" fmla="*/ 2147483647 h 35"/>
              <a:gd name="T12" fmla="*/ 2147483647 w 41"/>
              <a:gd name="T13" fmla="*/ 2147483647 h 35"/>
              <a:gd name="T14" fmla="*/ 2147483647 w 41"/>
              <a:gd name="T15" fmla="*/ 2147483647 h 35"/>
              <a:gd name="T16" fmla="*/ 2147483647 w 41"/>
              <a:gd name="T17" fmla="*/ 0 h 35"/>
              <a:gd name="T18" fmla="*/ 2147483647 w 41"/>
              <a:gd name="T19" fmla="*/ 2147483647 h 35"/>
              <a:gd name="T20" fmla="*/ 2147483647 w 41"/>
              <a:gd name="T21" fmla="*/ 2147483647 h 35"/>
              <a:gd name="T22" fmla="*/ 2147483647 w 41"/>
              <a:gd name="T23" fmla="*/ 2147483647 h 35"/>
              <a:gd name="T24" fmla="*/ 2147483647 w 41"/>
              <a:gd name="T25" fmla="*/ 2147483647 h 35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41"/>
              <a:gd name="T40" fmla="*/ 0 h 35"/>
              <a:gd name="T41" fmla="*/ 41 w 41"/>
              <a:gd name="T42" fmla="*/ 35 h 35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41" h="35">
                <a:moveTo>
                  <a:pt x="29" y="27"/>
                </a:moveTo>
                <a:lnTo>
                  <a:pt x="19" y="34"/>
                </a:lnTo>
                <a:lnTo>
                  <a:pt x="16" y="35"/>
                </a:lnTo>
                <a:lnTo>
                  <a:pt x="6" y="35"/>
                </a:lnTo>
                <a:lnTo>
                  <a:pt x="0" y="25"/>
                </a:lnTo>
                <a:lnTo>
                  <a:pt x="6" y="16"/>
                </a:lnTo>
                <a:lnTo>
                  <a:pt x="18" y="5"/>
                </a:lnTo>
                <a:lnTo>
                  <a:pt x="25" y="3"/>
                </a:lnTo>
                <a:lnTo>
                  <a:pt x="35" y="0"/>
                </a:lnTo>
                <a:lnTo>
                  <a:pt x="38" y="3"/>
                </a:lnTo>
                <a:lnTo>
                  <a:pt x="41" y="7"/>
                </a:lnTo>
                <a:lnTo>
                  <a:pt x="39" y="15"/>
                </a:lnTo>
                <a:lnTo>
                  <a:pt x="29" y="27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530" name="Freeform 122"/>
          <p:cNvSpPr>
            <a:spLocks/>
          </p:cNvSpPr>
          <p:nvPr/>
        </p:nvSpPr>
        <p:spPr bwMode="auto">
          <a:xfrm>
            <a:off x="2370138" y="5813425"/>
            <a:ext cx="55562" cy="33338"/>
          </a:xfrm>
          <a:custGeom>
            <a:avLst/>
            <a:gdLst>
              <a:gd name="T0" fmla="*/ 2147483647 w 26"/>
              <a:gd name="T1" fmla="*/ 2147483647 h 28"/>
              <a:gd name="T2" fmla="*/ 2147483647 w 26"/>
              <a:gd name="T3" fmla="*/ 2147483647 h 28"/>
              <a:gd name="T4" fmla="*/ 0 w 26"/>
              <a:gd name="T5" fmla="*/ 2147483647 h 28"/>
              <a:gd name="T6" fmla="*/ 2147483647 w 26"/>
              <a:gd name="T7" fmla="*/ 2147483647 h 28"/>
              <a:gd name="T8" fmla="*/ 2147483647 w 26"/>
              <a:gd name="T9" fmla="*/ 0 h 28"/>
              <a:gd name="T10" fmla="*/ 2147483647 w 26"/>
              <a:gd name="T11" fmla="*/ 0 h 28"/>
              <a:gd name="T12" fmla="*/ 2147483647 w 26"/>
              <a:gd name="T13" fmla="*/ 2147483647 h 28"/>
              <a:gd name="T14" fmla="*/ 2147483647 w 26"/>
              <a:gd name="T15" fmla="*/ 2147483647 h 28"/>
              <a:gd name="T16" fmla="*/ 2147483647 w 26"/>
              <a:gd name="T17" fmla="*/ 2147483647 h 28"/>
              <a:gd name="T18" fmla="*/ 2147483647 w 26"/>
              <a:gd name="T19" fmla="*/ 2147483647 h 28"/>
              <a:gd name="T20" fmla="*/ 2147483647 w 26"/>
              <a:gd name="T21" fmla="*/ 2147483647 h 28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6"/>
              <a:gd name="T34" fmla="*/ 0 h 28"/>
              <a:gd name="T35" fmla="*/ 26 w 26"/>
              <a:gd name="T36" fmla="*/ 28 h 28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6" h="28">
                <a:moveTo>
                  <a:pt x="12" y="28"/>
                </a:moveTo>
                <a:lnTo>
                  <a:pt x="3" y="27"/>
                </a:lnTo>
                <a:lnTo>
                  <a:pt x="0" y="21"/>
                </a:lnTo>
                <a:lnTo>
                  <a:pt x="6" y="9"/>
                </a:lnTo>
                <a:lnTo>
                  <a:pt x="16" y="0"/>
                </a:lnTo>
                <a:lnTo>
                  <a:pt x="22" y="0"/>
                </a:lnTo>
                <a:lnTo>
                  <a:pt x="26" y="3"/>
                </a:lnTo>
                <a:lnTo>
                  <a:pt x="26" y="15"/>
                </a:lnTo>
                <a:lnTo>
                  <a:pt x="20" y="23"/>
                </a:lnTo>
                <a:lnTo>
                  <a:pt x="15" y="27"/>
                </a:lnTo>
                <a:lnTo>
                  <a:pt x="12" y="28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531" name="Freeform 123"/>
          <p:cNvSpPr>
            <a:spLocks/>
          </p:cNvSpPr>
          <p:nvPr/>
        </p:nvSpPr>
        <p:spPr bwMode="auto">
          <a:xfrm>
            <a:off x="2765425" y="5797550"/>
            <a:ext cx="206375" cy="90488"/>
          </a:xfrm>
          <a:custGeom>
            <a:avLst/>
            <a:gdLst>
              <a:gd name="T0" fmla="*/ 0 w 97"/>
              <a:gd name="T1" fmla="*/ 2147483647 h 76"/>
              <a:gd name="T2" fmla="*/ 2147483647 w 97"/>
              <a:gd name="T3" fmla="*/ 2147483647 h 76"/>
              <a:gd name="T4" fmla="*/ 2147483647 w 97"/>
              <a:gd name="T5" fmla="*/ 2147483647 h 76"/>
              <a:gd name="T6" fmla="*/ 2147483647 w 97"/>
              <a:gd name="T7" fmla="*/ 2147483647 h 76"/>
              <a:gd name="T8" fmla="*/ 2147483647 w 97"/>
              <a:gd name="T9" fmla="*/ 2147483647 h 76"/>
              <a:gd name="T10" fmla="*/ 2147483647 w 97"/>
              <a:gd name="T11" fmla="*/ 2147483647 h 76"/>
              <a:gd name="T12" fmla="*/ 2147483647 w 97"/>
              <a:gd name="T13" fmla="*/ 2147483647 h 76"/>
              <a:gd name="T14" fmla="*/ 2147483647 w 97"/>
              <a:gd name="T15" fmla="*/ 1688365503 h 76"/>
              <a:gd name="T16" fmla="*/ 2147483647 w 97"/>
              <a:gd name="T17" fmla="*/ 0 h 76"/>
              <a:gd name="T18" fmla="*/ 2147483647 w 97"/>
              <a:gd name="T19" fmla="*/ 1688365503 h 76"/>
              <a:gd name="T20" fmla="*/ 2147483647 w 97"/>
              <a:gd name="T21" fmla="*/ 2147483647 h 76"/>
              <a:gd name="T22" fmla="*/ 2147483647 w 97"/>
              <a:gd name="T23" fmla="*/ 2147483647 h 76"/>
              <a:gd name="T24" fmla="*/ 2147483647 w 97"/>
              <a:gd name="T25" fmla="*/ 2147483647 h 76"/>
              <a:gd name="T26" fmla="*/ 2147483647 w 97"/>
              <a:gd name="T27" fmla="*/ 2147483647 h 76"/>
              <a:gd name="T28" fmla="*/ 2147483647 w 97"/>
              <a:gd name="T29" fmla="*/ 2147483647 h 76"/>
              <a:gd name="T30" fmla="*/ 2147483647 w 97"/>
              <a:gd name="T31" fmla="*/ 2147483647 h 76"/>
              <a:gd name="T32" fmla="*/ 2147483647 w 97"/>
              <a:gd name="T33" fmla="*/ 2147483647 h 76"/>
              <a:gd name="T34" fmla="*/ 2147483647 w 97"/>
              <a:gd name="T35" fmla="*/ 2147483647 h 76"/>
              <a:gd name="T36" fmla="*/ 2147483647 w 97"/>
              <a:gd name="T37" fmla="*/ 2147483647 h 76"/>
              <a:gd name="T38" fmla="*/ 2147483647 w 97"/>
              <a:gd name="T39" fmla="*/ 2147483647 h 76"/>
              <a:gd name="T40" fmla="*/ 2147483647 w 97"/>
              <a:gd name="T41" fmla="*/ 2147483647 h 76"/>
              <a:gd name="T42" fmla="*/ 2147483647 w 97"/>
              <a:gd name="T43" fmla="*/ 2147483647 h 76"/>
              <a:gd name="T44" fmla="*/ 2147483647 w 97"/>
              <a:gd name="T45" fmla="*/ 2147483647 h 76"/>
              <a:gd name="T46" fmla="*/ 2147483647 w 97"/>
              <a:gd name="T47" fmla="*/ 2147483647 h 76"/>
              <a:gd name="T48" fmla="*/ 2147483647 w 97"/>
              <a:gd name="T49" fmla="*/ 2147483647 h 76"/>
              <a:gd name="T50" fmla="*/ 2147483647 w 97"/>
              <a:gd name="T51" fmla="*/ 2147483647 h 76"/>
              <a:gd name="T52" fmla="*/ 2147483647 w 97"/>
              <a:gd name="T53" fmla="*/ 2147483647 h 76"/>
              <a:gd name="T54" fmla="*/ 0 w 97"/>
              <a:gd name="T55" fmla="*/ 2147483647 h 7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97"/>
              <a:gd name="T85" fmla="*/ 0 h 76"/>
              <a:gd name="T86" fmla="*/ 97 w 97"/>
              <a:gd name="T87" fmla="*/ 76 h 7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97" h="76">
                <a:moveTo>
                  <a:pt x="0" y="33"/>
                </a:moveTo>
                <a:lnTo>
                  <a:pt x="2" y="11"/>
                </a:lnTo>
                <a:lnTo>
                  <a:pt x="11" y="7"/>
                </a:lnTo>
                <a:lnTo>
                  <a:pt x="29" y="12"/>
                </a:lnTo>
                <a:lnTo>
                  <a:pt x="48" y="12"/>
                </a:lnTo>
                <a:lnTo>
                  <a:pt x="53" y="11"/>
                </a:lnTo>
                <a:lnTo>
                  <a:pt x="63" y="5"/>
                </a:lnTo>
                <a:lnTo>
                  <a:pt x="74" y="1"/>
                </a:lnTo>
                <a:lnTo>
                  <a:pt x="86" y="0"/>
                </a:lnTo>
                <a:lnTo>
                  <a:pt x="91" y="1"/>
                </a:lnTo>
                <a:lnTo>
                  <a:pt x="93" y="5"/>
                </a:lnTo>
                <a:lnTo>
                  <a:pt x="97" y="7"/>
                </a:lnTo>
                <a:lnTo>
                  <a:pt x="97" y="16"/>
                </a:lnTo>
                <a:lnTo>
                  <a:pt x="96" y="19"/>
                </a:lnTo>
                <a:lnTo>
                  <a:pt x="85" y="30"/>
                </a:lnTo>
                <a:lnTo>
                  <a:pt x="75" y="43"/>
                </a:lnTo>
                <a:lnTo>
                  <a:pt x="66" y="54"/>
                </a:lnTo>
                <a:lnTo>
                  <a:pt x="57" y="59"/>
                </a:lnTo>
                <a:lnTo>
                  <a:pt x="49" y="68"/>
                </a:lnTo>
                <a:lnTo>
                  <a:pt x="42" y="76"/>
                </a:lnTo>
                <a:lnTo>
                  <a:pt x="30" y="76"/>
                </a:lnTo>
                <a:lnTo>
                  <a:pt x="23" y="72"/>
                </a:lnTo>
                <a:lnTo>
                  <a:pt x="20" y="66"/>
                </a:lnTo>
                <a:lnTo>
                  <a:pt x="20" y="59"/>
                </a:lnTo>
                <a:lnTo>
                  <a:pt x="21" y="52"/>
                </a:lnTo>
                <a:lnTo>
                  <a:pt x="19" y="49"/>
                </a:lnTo>
                <a:lnTo>
                  <a:pt x="6" y="45"/>
                </a:lnTo>
                <a:lnTo>
                  <a:pt x="0" y="33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532" name="Freeform 124"/>
          <p:cNvSpPr>
            <a:spLocks/>
          </p:cNvSpPr>
          <p:nvPr/>
        </p:nvSpPr>
        <p:spPr bwMode="auto">
          <a:xfrm>
            <a:off x="2382838" y="5724525"/>
            <a:ext cx="42862" cy="38100"/>
          </a:xfrm>
          <a:custGeom>
            <a:avLst/>
            <a:gdLst>
              <a:gd name="T0" fmla="*/ 0 w 20"/>
              <a:gd name="T1" fmla="*/ 2147483647 h 32"/>
              <a:gd name="T2" fmla="*/ 2147483647 w 20"/>
              <a:gd name="T3" fmla="*/ 2147483647 h 32"/>
              <a:gd name="T4" fmla="*/ 2147483647 w 20"/>
              <a:gd name="T5" fmla="*/ 2147483647 h 32"/>
              <a:gd name="T6" fmla="*/ 2147483647 w 20"/>
              <a:gd name="T7" fmla="*/ 0 h 32"/>
              <a:gd name="T8" fmla="*/ 2147483647 w 20"/>
              <a:gd name="T9" fmla="*/ 2147483647 h 32"/>
              <a:gd name="T10" fmla="*/ 2147483647 w 20"/>
              <a:gd name="T11" fmla="*/ 2147483647 h 32"/>
              <a:gd name="T12" fmla="*/ 2147483647 w 20"/>
              <a:gd name="T13" fmla="*/ 2147483647 h 32"/>
              <a:gd name="T14" fmla="*/ 2147483647 w 20"/>
              <a:gd name="T15" fmla="*/ 2147483647 h 32"/>
              <a:gd name="T16" fmla="*/ 2147483647 w 20"/>
              <a:gd name="T17" fmla="*/ 2147483647 h 32"/>
              <a:gd name="T18" fmla="*/ 2147483647 w 20"/>
              <a:gd name="T19" fmla="*/ 2147483647 h 32"/>
              <a:gd name="T20" fmla="*/ 2147483647 w 20"/>
              <a:gd name="T21" fmla="*/ 2147483647 h 32"/>
              <a:gd name="T22" fmla="*/ 0 w 20"/>
              <a:gd name="T23" fmla="*/ 2147483647 h 32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20"/>
              <a:gd name="T37" fmla="*/ 0 h 32"/>
              <a:gd name="T38" fmla="*/ 20 w 20"/>
              <a:gd name="T39" fmla="*/ 32 h 32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20" h="32">
                <a:moveTo>
                  <a:pt x="0" y="10"/>
                </a:moveTo>
                <a:lnTo>
                  <a:pt x="3" y="5"/>
                </a:lnTo>
                <a:lnTo>
                  <a:pt x="6" y="2"/>
                </a:lnTo>
                <a:lnTo>
                  <a:pt x="14" y="0"/>
                </a:lnTo>
                <a:lnTo>
                  <a:pt x="17" y="2"/>
                </a:lnTo>
                <a:lnTo>
                  <a:pt x="20" y="18"/>
                </a:lnTo>
                <a:lnTo>
                  <a:pt x="17" y="26"/>
                </a:lnTo>
                <a:lnTo>
                  <a:pt x="12" y="32"/>
                </a:lnTo>
                <a:lnTo>
                  <a:pt x="10" y="32"/>
                </a:lnTo>
                <a:lnTo>
                  <a:pt x="6" y="31"/>
                </a:lnTo>
                <a:lnTo>
                  <a:pt x="2" y="16"/>
                </a:lnTo>
                <a:lnTo>
                  <a:pt x="0" y="10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533" name="Freeform 125"/>
          <p:cNvSpPr>
            <a:spLocks/>
          </p:cNvSpPr>
          <p:nvPr/>
        </p:nvSpPr>
        <p:spPr bwMode="auto">
          <a:xfrm>
            <a:off x="2686050" y="5872163"/>
            <a:ext cx="76200" cy="36512"/>
          </a:xfrm>
          <a:custGeom>
            <a:avLst/>
            <a:gdLst>
              <a:gd name="T0" fmla="*/ 0 w 36"/>
              <a:gd name="T1" fmla="*/ 2147483647 h 30"/>
              <a:gd name="T2" fmla="*/ 2147483647 w 36"/>
              <a:gd name="T3" fmla="*/ 2147483647 h 30"/>
              <a:gd name="T4" fmla="*/ 2147483647 w 36"/>
              <a:gd name="T5" fmla="*/ 2147483647 h 30"/>
              <a:gd name="T6" fmla="*/ 2147483647 w 36"/>
              <a:gd name="T7" fmla="*/ 2147483647 h 30"/>
              <a:gd name="T8" fmla="*/ 2147483647 w 36"/>
              <a:gd name="T9" fmla="*/ 2147483647 h 30"/>
              <a:gd name="T10" fmla="*/ 2147483647 w 36"/>
              <a:gd name="T11" fmla="*/ 0 h 30"/>
              <a:gd name="T12" fmla="*/ 2147483647 w 36"/>
              <a:gd name="T13" fmla="*/ 2147483647 h 30"/>
              <a:gd name="T14" fmla="*/ 2147483647 w 36"/>
              <a:gd name="T15" fmla="*/ 2147483647 h 30"/>
              <a:gd name="T16" fmla="*/ 2147483647 w 36"/>
              <a:gd name="T17" fmla="*/ 2147483647 h 30"/>
              <a:gd name="T18" fmla="*/ 2147483647 w 36"/>
              <a:gd name="T19" fmla="*/ 2147483647 h 30"/>
              <a:gd name="T20" fmla="*/ 2147483647 w 36"/>
              <a:gd name="T21" fmla="*/ 2147483647 h 30"/>
              <a:gd name="T22" fmla="*/ 0 w 36"/>
              <a:gd name="T23" fmla="*/ 2147483647 h 3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36"/>
              <a:gd name="T37" fmla="*/ 0 h 30"/>
              <a:gd name="T38" fmla="*/ 36 w 36"/>
              <a:gd name="T39" fmla="*/ 30 h 30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36" h="30">
                <a:moveTo>
                  <a:pt x="0" y="24"/>
                </a:moveTo>
                <a:lnTo>
                  <a:pt x="1" y="17"/>
                </a:lnTo>
                <a:lnTo>
                  <a:pt x="3" y="12"/>
                </a:lnTo>
                <a:lnTo>
                  <a:pt x="7" y="10"/>
                </a:lnTo>
                <a:lnTo>
                  <a:pt x="24" y="2"/>
                </a:lnTo>
                <a:lnTo>
                  <a:pt x="31" y="0"/>
                </a:lnTo>
                <a:lnTo>
                  <a:pt x="36" y="4"/>
                </a:lnTo>
                <a:lnTo>
                  <a:pt x="36" y="12"/>
                </a:lnTo>
                <a:lnTo>
                  <a:pt x="27" y="24"/>
                </a:lnTo>
                <a:lnTo>
                  <a:pt x="21" y="29"/>
                </a:lnTo>
                <a:lnTo>
                  <a:pt x="6" y="30"/>
                </a:lnTo>
                <a:lnTo>
                  <a:pt x="0" y="24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534" name="Freeform 126"/>
          <p:cNvSpPr>
            <a:spLocks/>
          </p:cNvSpPr>
          <p:nvPr/>
        </p:nvSpPr>
        <p:spPr bwMode="auto">
          <a:xfrm>
            <a:off x="2393950" y="5637213"/>
            <a:ext cx="76200" cy="63500"/>
          </a:xfrm>
          <a:custGeom>
            <a:avLst/>
            <a:gdLst>
              <a:gd name="T0" fmla="*/ 2147483647 w 36"/>
              <a:gd name="T1" fmla="*/ 2147483647 h 53"/>
              <a:gd name="T2" fmla="*/ 2147483647 w 36"/>
              <a:gd name="T3" fmla="*/ 2147483647 h 53"/>
              <a:gd name="T4" fmla="*/ 2147483647 w 36"/>
              <a:gd name="T5" fmla="*/ 2147483647 h 53"/>
              <a:gd name="T6" fmla="*/ 2147483647 w 36"/>
              <a:gd name="T7" fmla="*/ 2147483647 h 53"/>
              <a:gd name="T8" fmla="*/ 2147483647 w 36"/>
              <a:gd name="T9" fmla="*/ 2147483647 h 53"/>
              <a:gd name="T10" fmla="*/ 2147483647 w 36"/>
              <a:gd name="T11" fmla="*/ 2147483647 h 53"/>
              <a:gd name="T12" fmla="*/ 2147483647 w 36"/>
              <a:gd name="T13" fmla="*/ 2147483647 h 53"/>
              <a:gd name="T14" fmla="*/ 0 w 36"/>
              <a:gd name="T15" fmla="*/ 2147483647 h 53"/>
              <a:gd name="T16" fmla="*/ 2147483647 w 36"/>
              <a:gd name="T17" fmla="*/ 2147483647 h 53"/>
              <a:gd name="T18" fmla="*/ 2147483647 w 36"/>
              <a:gd name="T19" fmla="*/ 0 h 53"/>
              <a:gd name="T20" fmla="*/ 2147483647 w 36"/>
              <a:gd name="T21" fmla="*/ 2147483647 h 53"/>
              <a:gd name="T22" fmla="*/ 2147483647 w 36"/>
              <a:gd name="T23" fmla="*/ 2147483647 h 53"/>
              <a:gd name="T24" fmla="*/ 2147483647 w 36"/>
              <a:gd name="T25" fmla="*/ 2147483647 h 53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36"/>
              <a:gd name="T40" fmla="*/ 0 h 53"/>
              <a:gd name="T41" fmla="*/ 36 w 36"/>
              <a:gd name="T42" fmla="*/ 53 h 53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36" h="53">
                <a:moveTo>
                  <a:pt x="36" y="32"/>
                </a:moveTo>
                <a:lnTo>
                  <a:pt x="35" y="41"/>
                </a:lnTo>
                <a:lnTo>
                  <a:pt x="32" y="49"/>
                </a:lnTo>
                <a:lnTo>
                  <a:pt x="29" y="53"/>
                </a:lnTo>
                <a:lnTo>
                  <a:pt x="22" y="53"/>
                </a:lnTo>
                <a:lnTo>
                  <a:pt x="12" y="44"/>
                </a:lnTo>
                <a:lnTo>
                  <a:pt x="3" y="30"/>
                </a:lnTo>
                <a:lnTo>
                  <a:pt x="0" y="18"/>
                </a:lnTo>
                <a:lnTo>
                  <a:pt x="4" y="7"/>
                </a:lnTo>
                <a:lnTo>
                  <a:pt x="10" y="0"/>
                </a:lnTo>
                <a:lnTo>
                  <a:pt x="22" y="7"/>
                </a:lnTo>
                <a:lnTo>
                  <a:pt x="34" y="26"/>
                </a:lnTo>
                <a:lnTo>
                  <a:pt x="36" y="32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535" name="Freeform 127"/>
          <p:cNvSpPr>
            <a:spLocks/>
          </p:cNvSpPr>
          <p:nvPr/>
        </p:nvSpPr>
        <p:spPr bwMode="auto">
          <a:xfrm>
            <a:off x="2613025" y="5710238"/>
            <a:ext cx="112713" cy="114300"/>
          </a:xfrm>
          <a:custGeom>
            <a:avLst/>
            <a:gdLst>
              <a:gd name="T0" fmla="*/ 2147483647 w 53"/>
              <a:gd name="T1" fmla="*/ 2147483647 h 96"/>
              <a:gd name="T2" fmla="*/ 0 w 53"/>
              <a:gd name="T3" fmla="*/ 2147483647 h 96"/>
              <a:gd name="T4" fmla="*/ 2147483647 w 53"/>
              <a:gd name="T5" fmla="*/ 2147483647 h 96"/>
              <a:gd name="T6" fmla="*/ 2147483647 w 53"/>
              <a:gd name="T7" fmla="*/ 2147483647 h 96"/>
              <a:gd name="T8" fmla="*/ 2147483647 w 53"/>
              <a:gd name="T9" fmla="*/ 0 h 96"/>
              <a:gd name="T10" fmla="*/ 2147483647 w 53"/>
              <a:gd name="T11" fmla="*/ 0 h 96"/>
              <a:gd name="T12" fmla="*/ 2147483647 w 53"/>
              <a:gd name="T13" fmla="*/ 2147483647 h 96"/>
              <a:gd name="T14" fmla="*/ 2147483647 w 53"/>
              <a:gd name="T15" fmla="*/ 2147483647 h 96"/>
              <a:gd name="T16" fmla="*/ 2147483647 w 53"/>
              <a:gd name="T17" fmla="*/ 2147483647 h 96"/>
              <a:gd name="T18" fmla="*/ 2147483647 w 53"/>
              <a:gd name="T19" fmla="*/ 2147483647 h 96"/>
              <a:gd name="T20" fmla="*/ 2147483647 w 53"/>
              <a:gd name="T21" fmla="*/ 2147483647 h 96"/>
              <a:gd name="T22" fmla="*/ 2147483647 w 53"/>
              <a:gd name="T23" fmla="*/ 2147483647 h 96"/>
              <a:gd name="T24" fmla="*/ 2147483647 w 53"/>
              <a:gd name="T25" fmla="*/ 2147483647 h 96"/>
              <a:gd name="T26" fmla="*/ 2147483647 w 53"/>
              <a:gd name="T27" fmla="*/ 2147483647 h 96"/>
              <a:gd name="T28" fmla="*/ 2147483647 w 53"/>
              <a:gd name="T29" fmla="*/ 2147483647 h 96"/>
              <a:gd name="T30" fmla="*/ 2147483647 w 53"/>
              <a:gd name="T31" fmla="*/ 2147483647 h 96"/>
              <a:gd name="T32" fmla="*/ 2147483647 w 53"/>
              <a:gd name="T33" fmla="*/ 2147483647 h 96"/>
              <a:gd name="T34" fmla="*/ 2147483647 w 53"/>
              <a:gd name="T35" fmla="*/ 2147483647 h 96"/>
              <a:gd name="T36" fmla="*/ 2147483647 w 53"/>
              <a:gd name="T37" fmla="*/ 2147483647 h 96"/>
              <a:gd name="T38" fmla="*/ 2147483647 w 53"/>
              <a:gd name="T39" fmla="*/ 2147483647 h 96"/>
              <a:gd name="T40" fmla="*/ 2147483647 w 53"/>
              <a:gd name="T41" fmla="*/ 2147483647 h 96"/>
              <a:gd name="T42" fmla="*/ 2147483647 w 53"/>
              <a:gd name="T43" fmla="*/ 2147483647 h 96"/>
              <a:gd name="T44" fmla="*/ 2147483647 w 53"/>
              <a:gd name="T45" fmla="*/ 2147483647 h 96"/>
              <a:gd name="T46" fmla="*/ 2147483647 w 53"/>
              <a:gd name="T47" fmla="*/ 2147483647 h 96"/>
              <a:gd name="T48" fmla="*/ 2147483647 w 53"/>
              <a:gd name="T49" fmla="*/ 2147483647 h 96"/>
              <a:gd name="T50" fmla="*/ 2147483647 w 53"/>
              <a:gd name="T51" fmla="*/ 2147483647 h 9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53"/>
              <a:gd name="T79" fmla="*/ 0 h 96"/>
              <a:gd name="T80" fmla="*/ 53 w 53"/>
              <a:gd name="T81" fmla="*/ 96 h 9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53" h="96">
                <a:moveTo>
                  <a:pt x="1" y="27"/>
                </a:moveTo>
                <a:lnTo>
                  <a:pt x="0" y="23"/>
                </a:lnTo>
                <a:lnTo>
                  <a:pt x="1" y="11"/>
                </a:lnTo>
                <a:lnTo>
                  <a:pt x="4" y="4"/>
                </a:lnTo>
                <a:lnTo>
                  <a:pt x="10" y="0"/>
                </a:lnTo>
                <a:lnTo>
                  <a:pt x="16" y="0"/>
                </a:lnTo>
                <a:lnTo>
                  <a:pt x="21" y="5"/>
                </a:lnTo>
                <a:lnTo>
                  <a:pt x="25" y="15"/>
                </a:lnTo>
                <a:lnTo>
                  <a:pt x="28" y="18"/>
                </a:lnTo>
                <a:lnTo>
                  <a:pt x="29" y="19"/>
                </a:lnTo>
                <a:lnTo>
                  <a:pt x="30" y="19"/>
                </a:lnTo>
                <a:lnTo>
                  <a:pt x="31" y="24"/>
                </a:lnTo>
                <a:lnTo>
                  <a:pt x="50" y="51"/>
                </a:lnTo>
                <a:lnTo>
                  <a:pt x="53" y="65"/>
                </a:lnTo>
                <a:lnTo>
                  <a:pt x="48" y="85"/>
                </a:lnTo>
                <a:lnTo>
                  <a:pt x="44" y="90"/>
                </a:lnTo>
                <a:lnTo>
                  <a:pt x="38" y="95"/>
                </a:lnTo>
                <a:lnTo>
                  <a:pt x="32" y="96"/>
                </a:lnTo>
                <a:lnTo>
                  <a:pt x="26" y="94"/>
                </a:lnTo>
                <a:lnTo>
                  <a:pt x="23" y="86"/>
                </a:lnTo>
                <a:lnTo>
                  <a:pt x="22" y="80"/>
                </a:lnTo>
                <a:lnTo>
                  <a:pt x="28" y="68"/>
                </a:lnTo>
                <a:lnTo>
                  <a:pt x="28" y="64"/>
                </a:lnTo>
                <a:lnTo>
                  <a:pt x="23" y="59"/>
                </a:lnTo>
                <a:lnTo>
                  <a:pt x="11" y="48"/>
                </a:lnTo>
                <a:lnTo>
                  <a:pt x="1" y="27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536" name="Freeform 128"/>
          <p:cNvSpPr>
            <a:spLocks/>
          </p:cNvSpPr>
          <p:nvPr/>
        </p:nvSpPr>
        <p:spPr bwMode="auto">
          <a:xfrm>
            <a:off x="2428875" y="6081713"/>
            <a:ext cx="65088" cy="25400"/>
          </a:xfrm>
          <a:custGeom>
            <a:avLst/>
            <a:gdLst>
              <a:gd name="T0" fmla="*/ 0 w 31"/>
              <a:gd name="T1" fmla="*/ 2147483647 h 22"/>
              <a:gd name="T2" fmla="*/ 0 w 31"/>
              <a:gd name="T3" fmla="*/ 2147483647 h 22"/>
              <a:gd name="T4" fmla="*/ 2147483647 w 31"/>
              <a:gd name="T5" fmla="*/ 2147483647 h 22"/>
              <a:gd name="T6" fmla="*/ 2147483647 w 31"/>
              <a:gd name="T7" fmla="*/ 0 h 22"/>
              <a:gd name="T8" fmla="*/ 2147483647 w 31"/>
              <a:gd name="T9" fmla="*/ 0 h 22"/>
              <a:gd name="T10" fmla="*/ 2147483647 w 31"/>
              <a:gd name="T11" fmla="*/ 2147483647 h 22"/>
              <a:gd name="T12" fmla="*/ 2147483647 w 31"/>
              <a:gd name="T13" fmla="*/ 2147483647 h 22"/>
              <a:gd name="T14" fmla="*/ 2147483647 w 31"/>
              <a:gd name="T15" fmla="*/ 2147483647 h 22"/>
              <a:gd name="T16" fmla="*/ 2147483647 w 31"/>
              <a:gd name="T17" fmla="*/ 2147483647 h 22"/>
              <a:gd name="T18" fmla="*/ 2147483647 w 31"/>
              <a:gd name="T19" fmla="*/ 2147483647 h 22"/>
              <a:gd name="T20" fmla="*/ 0 w 31"/>
              <a:gd name="T21" fmla="*/ 2147483647 h 22"/>
              <a:gd name="T22" fmla="*/ 0 w 31"/>
              <a:gd name="T23" fmla="*/ 2147483647 h 22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31"/>
              <a:gd name="T37" fmla="*/ 0 h 22"/>
              <a:gd name="T38" fmla="*/ 31 w 31"/>
              <a:gd name="T39" fmla="*/ 22 h 22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31" h="22">
                <a:moveTo>
                  <a:pt x="0" y="16"/>
                </a:moveTo>
                <a:lnTo>
                  <a:pt x="0" y="12"/>
                </a:lnTo>
                <a:lnTo>
                  <a:pt x="5" y="6"/>
                </a:lnTo>
                <a:lnTo>
                  <a:pt x="17" y="0"/>
                </a:lnTo>
                <a:lnTo>
                  <a:pt x="27" y="0"/>
                </a:lnTo>
                <a:lnTo>
                  <a:pt x="31" y="8"/>
                </a:lnTo>
                <a:lnTo>
                  <a:pt x="26" y="14"/>
                </a:lnTo>
                <a:lnTo>
                  <a:pt x="15" y="20"/>
                </a:lnTo>
                <a:lnTo>
                  <a:pt x="11" y="22"/>
                </a:lnTo>
                <a:lnTo>
                  <a:pt x="3" y="22"/>
                </a:lnTo>
                <a:lnTo>
                  <a:pt x="0" y="17"/>
                </a:lnTo>
                <a:lnTo>
                  <a:pt x="0" y="16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537" name="Freeform 129"/>
          <p:cNvSpPr>
            <a:spLocks/>
          </p:cNvSpPr>
          <p:nvPr/>
        </p:nvSpPr>
        <p:spPr bwMode="auto">
          <a:xfrm>
            <a:off x="2606675" y="5910263"/>
            <a:ext cx="100013" cy="25400"/>
          </a:xfrm>
          <a:custGeom>
            <a:avLst/>
            <a:gdLst>
              <a:gd name="T0" fmla="*/ 2147483647 w 47"/>
              <a:gd name="T1" fmla="*/ 2147483647 h 21"/>
              <a:gd name="T2" fmla="*/ 2147483647 w 47"/>
              <a:gd name="T3" fmla="*/ 2147483647 h 21"/>
              <a:gd name="T4" fmla="*/ 2147483647 w 47"/>
              <a:gd name="T5" fmla="*/ 2147483647 h 21"/>
              <a:gd name="T6" fmla="*/ 2147483647 w 47"/>
              <a:gd name="T7" fmla="*/ 2147483647 h 21"/>
              <a:gd name="T8" fmla="*/ 2147483647 w 47"/>
              <a:gd name="T9" fmla="*/ 2147483647 h 21"/>
              <a:gd name="T10" fmla="*/ 2147483647 w 47"/>
              <a:gd name="T11" fmla="*/ 2147483647 h 21"/>
              <a:gd name="T12" fmla="*/ 2147483647 w 47"/>
              <a:gd name="T13" fmla="*/ 2147483647 h 21"/>
              <a:gd name="T14" fmla="*/ 2147483647 w 47"/>
              <a:gd name="T15" fmla="*/ 2147483647 h 21"/>
              <a:gd name="T16" fmla="*/ 0 w 47"/>
              <a:gd name="T17" fmla="*/ 2147483647 h 21"/>
              <a:gd name="T18" fmla="*/ 2147483647 w 47"/>
              <a:gd name="T19" fmla="*/ 2147483647 h 21"/>
              <a:gd name="T20" fmla="*/ 2147483647 w 47"/>
              <a:gd name="T21" fmla="*/ 2147483647 h 21"/>
              <a:gd name="T22" fmla="*/ 2147483647 w 47"/>
              <a:gd name="T23" fmla="*/ 0 h 21"/>
              <a:gd name="T24" fmla="*/ 2147483647 w 47"/>
              <a:gd name="T25" fmla="*/ 0 h 21"/>
              <a:gd name="T26" fmla="*/ 2147483647 w 47"/>
              <a:gd name="T27" fmla="*/ 2147483647 h 21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47"/>
              <a:gd name="T43" fmla="*/ 0 h 21"/>
              <a:gd name="T44" fmla="*/ 47 w 47"/>
              <a:gd name="T45" fmla="*/ 21 h 21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47" h="21">
                <a:moveTo>
                  <a:pt x="35" y="4"/>
                </a:moveTo>
                <a:lnTo>
                  <a:pt x="44" y="9"/>
                </a:lnTo>
                <a:lnTo>
                  <a:pt x="47" y="14"/>
                </a:lnTo>
                <a:lnTo>
                  <a:pt x="44" y="20"/>
                </a:lnTo>
                <a:lnTo>
                  <a:pt x="40" y="21"/>
                </a:lnTo>
                <a:lnTo>
                  <a:pt x="22" y="21"/>
                </a:lnTo>
                <a:lnTo>
                  <a:pt x="7" y="19"/>
                </a:lnTo>
                <a:lnTo>
                  <a:pt x="3" y="16"/>
                </a:lnTo>
                <a:lnTo>
                  <a:pt x="0" y="9"/>
                </a:lnTo>
                <a:lnTo>
                  <a:pt x="2" y="9"/>
                </a:lnTo>
                <a:lnTo>
                  <a:pt x="7" y="3"/>
                </a:lnTo>
                <a:lnTo>
                  <a:pt x="16" y="0"/>
                </a:lnTo>
                <a:lnTo>
                  <a:pt x="26" y="0"/>
                </a:lnTo>
                <a:lnTo>
                  <a:pt x="35" y="4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538" name="Freeform 130"/>
          <p:cNvSpPr>
            <a:spLocks/>
          </p:cNvSpPr>
          <p:nvPr/>
        </p:nvSpPr>
        <p:spPr bwMode="auto">
          <a:xfrm>
            <a:off x="2433638" y="5870575"/>
            <a:ext cx="96837" cy="57150"/>
          </a:xfrm>
          <a:custGeom>
            <a:avLst/>
            <a:gdLst>
              <a:gd name="T0" fmla="*/ 0 w 46"/>
              <a:gd name="T1" fmla="*/ 2147483647 h 48"/>
              <a:gd name="T2" fmla="*/ 2147483647 w 46"/>
              <a:gd name="T3" fmla="*/ 2147483647 h 48"/>
              <a:gd name="T4" fmla="*/ 2147483647 w 46"/>
              <a:gd name="T5" fmla="*/ 2147483647 h 48"/>
              <a:gd name="T6" fmla="*/ 2147483647 w 46"/>
              <a:gd name="T7" fmla="*/ 2147483647 h 48"/>
              <a:gd name="T8" fmla="*/ 2147483647 w 46"/>
              <a:gd name="T9" fmla="*/ 0 h 48"/>
              <a:gd name="T10" fmla="*/ 2147483647 w 46"/>
              <a:gd name="T11" fmla="*/ 0 h 48"/>
              <a:gd name="T12" fmla="*/ 2147483647 w 46"/>
              <a:gd name="T13" fmla="*/ 2147483647 h 48"/>
              <a:gd name="T14" fmla="*/ 2147483647 w 46"/>
              <a:gd name="T15" fmla="*/ 2147483647 h 48"/>
              <a:gd name="T16" fmla="*/ 2147483647 w 46"/>
              <a:gd name="T17" fmla="*/ 2147483647 h 48"/>
              <a:gd name="T18" fmla="*/ 2147483647 w 46"/>
              <a:gd name="T19" fmla="*/ 2147483647 h 48"/>
              <a:gd name="T20" fmla="*/ 2147483647 w 46"/>
              <a:gd name="T21" fmla="*/ 2147483647 h 48"/>
              <a:gd name="T22" fmla="*/ 2147483647 w 46"/>
              <a:gd name="T23" fmla="*/ 2147483647 h 48"/>
              <a:gd name="T24" fmla="*/ 2147483647 w 46"/>
              <a:gd name="T25" fmla="*/ 2147483647 h 48"/>
              <a:gd name="T26" fmla="*/ 0 w 46"/>
              <a:gd name="T27" fmla="*/ 2147483647 h 48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46"/>
              <a:gd name="T43" fmla="*/ 0 h 48"/>
              <a:gd name="T44" fmla="*/ 46 w 46"/>
              <a:gd name="T45" fmla="*/ 48 h 48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46" h="48">
                <a:moveTo>
                  <a:pt x="0" y="39"/>
                </a:moveTo>
                <a:lnTo>
                  <a:pt x="1" y="33"/>
                </a:lnTo>
                <a:lnTo>
                  <a:pt x="7" y="22"/>
                </a:lnTo>
                <a:lnTo>
                  <a:pt x="24" y="6"/>
                </a:lnTo>
                <a:lnTo>
                  <a:pt x="35" y="0"/>
                </a:lnTo>
                <a:lnTo>
                  <a:pt x="43" y="0"/>
                </a:lnTo>
                <a:lnTo>
                  <a:pt x="46" y="9"/>
                </a:lnTo>
                <a:lnTo>
                  <a:pt x="45" y="21"/>
                </a:lnTo>
                <a:lnTo>
                  <a:pt x="37" y="39"/>
                </a:lnTo>
                <a:lnTo>
                  <a:pt x="30" y="46"/>
                </a:lnTo>
                <a:lnTo>
                  <a:pt x="23" y="48"/>
                </a:lnTo>
                <a:lnTo>
                  <a:pt x="10" y="48"/>
                </a:lnTo>
                <a:lnTo>
                  <a:pt x="3" y="43"/>
                </a:lnTo>
                <a:lnTo>
                  <a:pt x="0" y="39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539" name="Freeform 131"/>
          <p:cNvSpPr>
            <a:spLocks/>
          </p:cNvSpPr>
          <p:nvPr/>
        </p:nvSpPr>
        <p:spPr bwMode="auto">
          <a:xfrm>
            <a:off x="2557463" y="5870575"/>
            <a:ext cx="107950" cy="55563"/>
          </a:xfrm>
          <a:custGeom>
            <a:avLst/>
            <a:gdLst>
              <a:gd name="T0" fmla="*/ 2147483647 w 51"/>
              <a:gd name="T1" fmla="*/ 2147483647 h 47"/>
              <a:gd name="T2" fmla="*/ 2147483647 w 51"/>
              <a:gd name="T3" fmla="*/ 2147483647 h 47"/>
              <a:gd name="T4" fmla="*/ 2147483647 w 51"/>
              <a:gd name="T5" fmla="*/ 2147483647 h 47"/>
              <a:gd name="T6" fmla="*/ 2147483647 w 51"/>
              <a:gd name="T7" fmla="*/ 2147483647 h 47"/>
              <a:gd name="T8" fmla="*/ 0 w 51"/>
              <a:gd name="T9" fmla="*/ 2147483647 h 47"/>
              <a:gd name="T10" fmla="*/ 2147483647 w 51"/>
              <a:gd name="T11" fmla="*/ 2147483647 h 47"/>
              <a:gd name="T12" fmla="*/ 2147483647 w 51"/>
              <a:gd name="T13" fmla="*/ 2147483647 h 47"/>
              <a:gd name="T14" fmla="*/ 2147483647 w 51"/>
              <a:gd name="T15" fmla="*/ 0 h 47"/>
              <a:gd name="T16" fmla="*/ 2147483647 w 51"/>
              <a:gd name="T17" fmla="*/ 0 h 47"/>
              <a:gd name="T18" fmla="*/ 2147483647 w 51"/>
              <a:gd name="T19" fmla="*/ 2147483647 h 47"/>
              <a:gd name="T20" fmla="*/ 2147483647 w 51"/>
              <a:gd name="T21" fmla="*/ 2147483647 h 47"/>
              <a:gd name="T22" fmla="*/ 2147483647 w 51"/>
              <a:gd name="T23" fmla="*/ 2147483647 h 47"/>
              <a:gd name="T24" fmla="*/ 2147483647 w 51"/>
              <a:gd name="T25" fmla="*/ 2147483647 h 47"/>
              <a:gd name="T26" fmla="*/ 2147483647 w 51"/>
              <a:gd name="T27" fmla="*/ 2147483647 h 47"/>
              <a:gd name="T28" fmla="*/ 2147483647 w 51"/>
              <a:gd name="T29" fmla="*/ 2147483647 h 47"/>
              <a:gd name="T30" fmla="*/ 2147483647 w 51"/>
              <a:gd name="T31" fmla="*/ 2147483647 h 47"/>
              <a:gd name="T32" fmla="*/ 2147483647 w 51"/>
              <a:gd name="T33" fmla="*/ 2147483647 h 4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51"/>
              <a:gd name="T52" fmla="*/ 0 h 47"/>
              <a:gd name="T53" fmla="*/ 51 w 51"/>
              <a:gd name="T54" fmla="*/ 47 h 47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51" h="47">
                <a:moveTo>
                  <a:pt x="18" y="41"/>
                </a:moveTo>
                <a:lnTo>
                  <a:pt x="12" y="45"/>
                </a:lnTo>
                <a:lnTo>
                  <a:pt x="12" y="47"/>
                </a:lnTo>
                <a:lnTo>
                  <a:pt x="2" y="47"/>
                </a:lnTo>
                <a:lnTo>
                  <a:pt x="0" y="41"/>
                </a:lnTo>
                <a:lnTo>
                  <a:pt x="4" y="11"/>
                </a:lnTo>
                <a:lnTo>
                  <a:pt x="9" y="2"/>
                </a:lnTo>
                <a:lnTo>
                  <a:pt x="14" y="0"/>
                </a:lnTo>
                <a:lnTo>
                  <a:pt x="30" y="0"/>
                </a:lnTo>
                <a:lnTo>
                  <a:pt x="42" y="2"/>
                </a:lnTo>
                <a:lnTo>
                  <a:pt x="46" y="5"/>
                </a:lnTo>
                <a:lnTo>
                  <a:pt x="51" y="8"/>
                </a:lnTo>
                <a:lnTo>
                  <a:pt x="50" y="14"/>
                </a:lnTo>
                <a:lnTo>
                  <a:pt x="45" y="19"/>
                </a:lnTo>
                <a:lnTo>
                  <a:pt x="32" y="24"/>
                </a:lnTo>
                <a:lnTo>
                  <a:pt x="26" y="28"/>
                </a:lnTo>
                <a:lnTo>
                  <a:pt x="18" y="41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540" name="Freeform 132"/>
          <p:cNvSpPr>
            <a:spLocks/>
          </p:cNvSpPr>
          <p:nvPr/>
        </p:nvSpPr>
        <p:spPr bwMode="auto">
          <a:xfrm>
            <a:off x="2441575" y="5257800"/>
            <a:ext cx="36513" cy="30163"/>
          </a:xfrm>
          <a:custGeom>
            <a:avLst/>
            <a:gdLst>
              <a:gd name="T0" fmla="*/ 2147483647 w 17"/>
              <a:gd name="T1" fmla="*/ 2147483647 h 25"/>
              <a:gd name="T2" fmla="*/ 2147483647 w 17"/>
              <a:gd name="T3" fmla="*/ 2147483647 h 25"/>
              <a:gd name="T4" fmla="*/ 2147483647 w 17"/>
              <a:gd name="T5" fmla="*/ 2147483647 h 25"/>
              <a:gd name="T6" fmla="*/ 2147483647 w 17"/>
              <a:gd name="T7" fmla="*/ 2147483647 h 25"/>
              <a:gd name="T8" fmla="*/ 2147483647 w 17"/>
              <a:gd name="T9" fmla="*/ 2147483647 h 25"/>
              <a:gd name="T10" fmla="*/ 0 w 17"/>
              <a:gd name="T11" fmla="*/ 2147483647 h 25"/>
              <a:gd name="T12" fmla="*/ 0 w 17"/>
              <a:gd name="T13" fmla="*/ 2147483647 h 25"/>
              <a:gd name="T14" fmla="*/ 2147483647 w 17"/>
              <a:gd name="T15" fmla="*/ 2147483647 h 25"/>
              <a:gd name="T16" fmla="*/ 2147483647 w 17"/>
              <a:gd name="T17" fmla="*/ 1757018947 h 25"/>
              <a:gd name="T18" fmla="*/ 2147483647 w 17"/>
              <a:gd name="T19" fmla="*/ 0 h 25"/>
              <a:gd name="T20" fmla="*/ 2147483647 w 17"/>
              <a:gd name="T21" fmla="*/ 2147483647 h 25"/>
              <a:gd name="T22" fmla="*/ 2147483647 w 17"/>
              <a:gd name="T23" fmla="*/ 2147483647 h 25"/>
              <a:gd name="T24" fmla="*/ 2147483647 w 17"/>
              <a:gd name="T25" fmla="*/ 2147483647 h 25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7"/>
              <a:gd name="T40" fmla="*/ 0 h 25"/>
              <a:gd name="T41" fmla="*/ 17 w 17"/>
              <a:gd name="T42" fmla="*/ 25 h 25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7" h="25">
                <a:moveTo>
                  <a:pt x="15" y="17"/>
                </a:moveTo>
                <a:lnTo>
                  <a:pt x="14" y="20"/>
                </a:lnTo>
                <a:lnTo>
                  <a:pt x="11" y="25"/>
                </a:lnTo>
                <a:lnTo>
                  <a:pt x="6" y="25"/>
                </a:lnTo>
                <a:lnTo>
                  <a:pt x="2" y="23"/>
                </a:lnTo>
                <a:lnTo>
                  <a:pt x="0" y="14"/>
                </a:lnTo>
                <a:lnTo>
                  <a:pt x="0" y="10"/>
                </a:lnTo>
                <a:lnTo>
                  <a:pt x="1" y="5"/>
                </a:lnTo>
                <a:lnTo>
                  <a:pt x="5" y="1"/>
                </a:lnTo>
                <a:lnTo>
                  <a:pt x="8" y="0"/>
                </a:lnTo>
                <a:lnTo>
                  <a:pt x="17" y="6"/>
                </a:lnTo>
                <a:lnTo>
                  <a:pt x="15" y="16"/>
                </a:lnTo>
                <a:lnTo>
                  <a:pt x="15" y="17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541" name="Freeform 133"/>
          <p:cNvSpPr>
            <a:spLocks/>
          </p:cNvSpPr>
          <p:nvPr/>
        </p:nvSpPr>
        <p:spPr bwMode="auto">
          <a:xfrm>
            <a:off x="2541588" y="5767388"/>
            <a:ext cx="60325" cy="31750"/>
          </a:xfrm>
          <a:custGeom>
            <a:avLst/>
            <a:gdLst>
              <a:gd name="T0" fmla="*/ 2147483647 w 29"/>
              <a:gd name="T1" fmla="*/ 0 h 28"/>
              <a:gd name="T2" fmla="*/ 2147483647 w 29"/>
              <a:gd name="T3" fmla="*/ 2147483647 h 28"/>
              <a:gd name="T4" fmla="*/ 2147483647 w 29"/>
              <a:gd name="T5" fmla="*/ 2147483647 h 28"/>
              <a:gd name="T6" fmla="*/ 2147483647 w 29"/>
              <a:gd name="T7" fmla="*/ 2147483647 h 28"/>
              <a:gd name="T8" fmla="*/ 2147483647 w 29"/>
              <a:gd name="T9" fmla="*/ 2147483647 h 28"/>
              <a:gd name="T10" fmla="*/ 2147483647 w 29"/>
              <a:gd name="T11" fmla="*/ 2147483647 h 28"/>
              <a:gd name="T12" fmla="*/ 2147483647 w 29"/>
              <a:gd name="T13" fmla="*/ 2147483647 h 28"/>
              <a:gd name="T14" fmla="*/ 2147483647 w 29"/>
              <a:gd name="T15" fmla="*/ 2147483647 h 28"/>
              <a:gd name="T16" fmla="*/ 0 w 29"/>
              <a:gd name="T17" fmla="*/ 2147483647 h 28"/>
              <a:gd name="T18" fmla="*/ 2147483647 w 29"/>
              <a:gd name="T19" fmla="*/ 2147483647 h 28"/>
              <a:gd name="T20" fmla="*/ 2147483647 w 29"/>
              <a:gd name="T21" fmla="*/ 0 h 28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9"/>
              <a:gd name="T34" fmla="*/ 0 h 28"/>
              <a:gd name="T35" fmla="*/ 29 w 29"/>
              <a:gd name="T36" fmla="*/ 28 h 28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9" h="28">
                <a:moveTo>
                  <a:pt x="1" y="0"/>
                </a:moveTo>
                <a:lnTo>
                  <a:pt x="19" y="3"/>
                </a:lnTo>
                <a:lnTo>
                  <a:pt x="25" y="7"/>
                </a:lnTo>
                <a:lnTo>
                  <a:pt x="29" y="15"/>
                </a:lnTo>
                <a:lnTo>
                  <a:pt x="28" y="21"/>
                </a:lnTo>
                <a:lnTo>
                  <a:pt x="26" y="27"/>
                </a:lnTo>
                <a:lnTo>
                  <a:pt x="13" y="28"/>
                </a:lnTo>
                <a:lnTo>
                  <a:pt x="4" y="21"/>
                </a:lnTo>
                <a:lnTo>
                  <a:pt x="0" y="13"/>
                </a:lnTo>
                <a:lnTo>
                  <a:pt x="1" y="6"/>
                </a:lnTo>
                <a:lnTo>
                  <a:pt x="1" y="0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542" name="Freeform 134"/>
          <p:cNvSpPr>
            <a:spLocks/>
          </p:cNvSpPr>
          <p:nvPr/>
        </p:nvSpPr>
        <p:spPr bwMode="auto">
          <a:xfrm>
            <a:off x="2536825" y="6013450"/>
            <a:ext cx="47625" cy="38100"/>
          </a:xfrm>
          <a:custGeom>
            <a:avLst/>
            <a:gdLst>
              <a:gd name="T0" fmla="*/ 0 w 22"/>
              <a:gd name="T1" fmla="*/ 2147483647 h 32"/>
              <a:gd name="T2" fmla="*/ 2147483647 w 22"/>
              <a:gd name="T3" fmla="*/ 2147483647 h 32"/>
              <a:gd name="T4" fmla="*/ 2147483647 w 22"/>
              <a:gd name="T5" fmla="*/ 2147483647 h 32"/>
              <a:gd name="T6" fmla="*/ 2147483647 w 22"/>
              <a:gd name="T7" fmla="*/ 0 h 32"/>
              <a:gd name="T8" fmla="*/ 2147483647 w 22"/>
              <a:gd name="T9" fmla="*/ 0 h 32"/>
              <a:gd name="T10" fmla="*/ 2147483647 w 22"/>
              <a:gd name="T11" fmla="*/ 2147483647 h 32"/>
              <a:gd name="T12" fmla="*/ 2147483647 w 22"/>
              <a:gd name="T13" fmla="*/ 2147483647 h 32"/>
              <a:gd name="T14" fmla="*/ 2147483647 w 22"/>
              <a:gd name="T15" fmla="*/ 2147483647 h 32"/>
              <a:gd name="T16" fmla="*/ 2147483647 w 22"/>
              <a:gd name="T17" fmla="*/ 2147483647 h 32"/>
              <a:gd name="T18" fmla="*/ 2147483647 w 22"/>
              <a:gd name="T19" fmla="*/ 2147483647 h 32"/>
              <a:gd name="T20" fmla="*/ 0 w 22"/>
              <a:gd name="T21" fmla="*/ 2147483647 h 3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2"/>
              <a:gd name="T34" fmla="*/ 0 h 32"/>
              <a:gd name="T35" fmla="*/ 22 w 22"/>
              <a:gd name="T36" fmla="*/ 32 h 3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2" h="32">
                <a:moveTo>
                  <a:pt x="0" y="15"/>
                </a:moveTo>
                <a:lnTo>
                  <a:pt x="3" y="14"/>
                </a:lnTo>
                <a:lnTo>
                  <a:pt x="7" y="2"/>
                </a:lnTo>
                <a:lnTo>
                  <a:pt x="11" y="0"/>
                </a:lnTo>
                <a:lnTo>
                  <a:pt x="16" y="0"/>
                </a:lnTo>
                <a:lnTo>
                  <a:pt x="22" y="6"/>
                </a:lnTo>
                <a:lnTo>
                  <a:pt x="22" y="25"/>
                </a:lnTo>
                <a:lnTo>
                  <a:pt x="17" y="32"/>
                </a:lnTo>
                <a:lnTo>
                  <a:pt x="9" y="32"/>
                </a:lnTo>
                <a:lnTo>
                  <a:pt x="4" y="27"/>
                </a:lnTo>
                <a:lnTo>
                  <a:pt x="0" y="15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543" name="Freeform 135"/>
          <p:cNvSpPr>
            <a:spLocks/>
          </p:cNvSpPr>
          <p:nvPr/>
        </p:nvSpPr>
        <p:spPr bwMode="auto">
          <a:xfrm>
            <a:off x="2508250" y="4989513"/>
            <a:ext cx="66675" cy="44450"/>
          </a:xfrm>
          <a:custGeom>
            <a:avLst/>
            <a:gdLst>
              <a:gd name="T0" fmla="*/ 2147483647 w 32"/>
              <a:gd name="T1" fmla="*/ 0 h 38"/>
              <a:gd name="T2" fmla="*/ 2147483647 w 32"/>
              <a:gd name="T3" fmla="*/ 0 h 38"/>
              <a:gd name="T4" fmla="*/ 2147483647 w 32"/>
              <a:gd name="T5" fmla="*/ 2147483647 h 38"/>
              <a:gd name="T6" fmla="*/ 2147483647 w 32"/>
              <a:gd name="T7" fmla="*/ 2147483647 h 38"/>
              <a:gd name="T8" fmla="*/ 2147483647 w 32"/>
              <a:gd name="T9" fmla="*/ 2147483647 h 38"/>
              <a:gd name="T10" fmla="*/ 2147483647 w 32"/>
              <a:gd name="T11" fmla="*/ 2147483647 h 38"/>
              <a:gd name="T12" fmla="*/ 2147483647 w 32"/>
              <a:gd name="T13" fmla="*/ 2147483647 h 38"/>
              <a:gd name="T14" fmla="*/ 2147483647 w 32"/>
              <a:gd name="T15" fmla="*/ 2147483647 h 38"/>
              <a:gd name="T16" fmla="*/ 2147483647 w 32"/>
              <a:gd name="T17" fmla="*/ 2147483647 h 38"/>
              <a:gd name="T18" fmla="*/ 2147483647 w 32"/>
              <a:gd name="T19" fmla="*/ 2147483647 h 38"/>
              <a:gd name="T20" fmla="*/ 2147483647 w 32"/>
              <a:gd name="T21" fmla="*/ 2147483647 h 38"/>
              <a:gd name="T22" fmla="*/ 0 w 32"/>
              <a:gd name="T23" fmla="*/ 2147483647 h 38"/>
              <a:gd name="T24" fmla="*/ 2147483647 w 32"/>
              <a:gd name="T25" fmla="*/ 2147483647 h 38"/>
              <a:gd name="T26" fmla="*/ 2147483647 w 32"/>
              <a:gd name="T27" fmla="*/ 2147483647 h 38"/>
              <a:gd name="T28" fmla="*/ 2147483647 w 32"/>
              <a:gd name="T29" fmla="*/ 0 h 38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32"/>
              <a:gd name="T46" fmla="*/ 0 h 38"/>
              <a:gd name="T47" fmla="*/ 32 w 32"/>
              <a:gd name="T48" fmla="*/ 38 h 38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32" h="38">
                <a:moveTo>
                  <a:pt x="12" y="0"/>
                </a:moveTo>
                <a:lnTo>
                  <a:pt x="13" y="0"/>
                </a:lnTo>
                <a:lnTo>
                  <a:pt x="18" y="2"/>
                </a:lnTo>
                <a:lnTo>
                  <a:pt x="21" y="11"/>
                </a:lnTo>
                <a:lnTo>
                  <a:pt x="29" y="18"/>
                </a:lnTo>
                <a:lnTo>
                  <a:pt x="32" y="24"/>
                </a:lnTo>
                <a:lnTo>
                  <a:pt x="32" y="32"/>
                </a:lnTo>
                <a:lnTo>
                  <a:pt x="27" y="36"/>
                </a:lnTo>
                <a:lnTo>
                  <a:pt x="23" y="38"/>
                </a:lnTo>
                <a:lnTo>
                  <a:pt x="10" y="38"/>
                </a:lnTo>
                <a:lnTo>
                  <a:pt x="2" y="31"/>
                </a:lnTo>
                <a:lnTo>
                  <a:pt x="0" y="23"/>
                </a:lnTo>
                <a:lnTo>
                  <a:pt x="7" y="18"/>
                </a:lnTo>
                <a:lnTo>
                  <a:pt x="10" y="2"/>
                </a:lnTo>
                <a:lnTo>
                  <a:pt x="12" y="0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544" name="Freeform 136"/>
          <p:cNvSpPr>
            <a:spLocks/>
          </p:cNvSpPr>
          <p:nvPr/>
        </p:nvSpPr>
        <p:spPr bwMode="auto">
          <a:xfrm>
            <a:off x="2465388" y="5816600"/>
            <a:ext cx="55562" cy="50800"/>
          </a:xfrm>
          <a:custGeom>
            <a:avLst/>
            <a:gdLst>
              <a:gd name="T0" fmla="*/ 2147483647 w 26"/>
              <a:gd name="T1" fmla="*/ 2147483647 h 43"/>
              <a:gd name="T2" fmla="*/ 0 w 26"/>
              <a:gd name="T3" fmla="*/ 2147483647 h 43"/>
              <a:gd name="T4" fmla="*/ 0 w 26"/>
              <a:gd name="T5" fmla="*/ 2147483647 h 43"/>
              <a:gd name="T6" fmla="*/ 2147483647 w 26"/>
              <a:gd name="T7" fmla="*/ 0 h 43"/>
              <a:gd name="T8" fmla="*/ 2147483647 w 26"/>
              <a:gd name="T9" fmla="*/ 2147483647 h 43"/>
              <a:gd name="T10" fmla="*/ 2147483647 w 26"/>
              <a:gd name="T11" fmla="*/ 2147483647 h 43"/>
              <a:gd name="T12" fmla="*/ 2147483647 w 26"/>
              <a:gd name="T13" fmla="*/ 2147483647 h 43"/>
              <a:gd name="T14" fmla="*/ 2147483647 w 26"/>
              <a:gd name="T15" fmla="*/ 2147483647 h 43"/>
              <a:gd name="T16" fmla="*/ 2147483647 w 26"/>
              <a:gd name="T17" fmla="*/ 2147483647 h 43"/>
              <a:gd name="T18" fmla="*/ 2147483647 w 26"/>
              <a:gd name="T19" fmla="*/ 2147483647 h 43"/>
              <a:gd name="T20" fmla="*/ 2147483647 w 26"/>
              <a:gd name="T21" fmla="*/ 2147483647 h 43"/>
              <a:gd name="T22" fmla="*/ 2147483647 w 26"/>
              <a:gd name="T23" fmla="*/ 2147483647 h 43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26"/>
              <a:gd name="T37" fmla="*/ 0 h 43"/>
              <a:gd name="T38" fmla="*/ 26 w 26"/>
              <a:gd name="T39" fmla="*/ 43 h 43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26" h="43">
                <a:moveTo>
                  <a:pt x="1" y="38"/>
                </a:moveTo>
                <a:lnTo>
                  <a:pt x="0" y="27"/>
                </a:lnTo>
                <a:lnTo>
                  <a:pt x="0" y="7"/>
                </a:lnTo>
                <a:lnTo>
                  <a:pt x="8" y="0"/>
                </a:lnTo>
                <a:lnTo>
                  <a:pt x="13" y="2"/>
                </a:lnTo>
                <a:lnTo>
                  <a:pt x="26" y="24"/>
                </a:lnTo>
                <a:lnTo>
                  <a:pt x="26" y="31"/>
                </a:lnTo>
                <a:lnTo>
                  <a:pt x="25" y="35"/>
                </a:lnTo>
                <a:lnTo>
                  <a:pt x="19" y="43"/>
                </a:lnTo>
                <a:lnTo>
                  <a:pt x="7" y="43"/>
                </a:lnTo>
                <a:lnTo>
                  <a:pt x="4" y="39"/>
                </a:lnTo>
                <a:lnTo>
                  <a:pt x="1" y="38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545" name="Freeform 137"/>
          <p:cNvSpPr>
            <a:spLocks/>
          </p:cNvSpPr>
          <p:nvPr/>
        </p:nvSpPr>
        <p:spPr bwMode="auto">
          <a:xfrm>
            <a:off x="2484438" y="5715000"/>
            <a:ext cx="57150" cy="38100"/>
          </a:xfrm>
          <a:custGeom>
            <a:avLst/>
            <a:gdLst>
              <a:gd name="T0" fmla="*/ 0 w 27"/>
              <a:gd name="T1" fmla="*/ 2147483647 h 31"/>
              <a:gd name="T2" fmla="*/ 2147483647 w 27"/>
              <a:gd name="T3" fmla="*/ 2147483647 h 31"/>
              <a:gd name="T4" fmla="*/ 2147483647 w 27"/>
              <a:gd name="T5" fmla="*/ 1856430032 h 31"/>
              <a:gd name="T6" fmla="*/ 2147483647 w 27"/>
              <a:gd name="T7" fmla="*/ 0 h 31"/>
              <a:gd name="T8" fmla="*/ 2147483647 w 27"/>
              <a:gd name="T9" fmla="*/ 2147483647 h 31"/>
              <a:gd name="T10" fmla="*/ 2147483647 w 27"/>
              <a:gd name="T11" fmla="*/ 2147483647 h 31"/>
              <a:gd name="T12" fmla="*/ 2147483647 w 27"/>
              <a:gd name="T13" fmla="*/ 2147483647 h 31"/>
              <a:gd name="T14" fmla="*/ 2147483647 w 27"/>
              <a:gd name="T15" fmla="*/ 2147483647 h 31"/>
              <a:gd name="T16" fmla="*/ 0 w 27"/>
              <a:gd name="T17" fmla="*/ 2147483647 h 3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7"/>
              <a:gd name="T28" fmla="*/ 0 h 31"/>
              <a:gd name="T29" fmla="*/ 27 w 27"/>
              <a:gd name="T30" fmla="*/ 31 h 31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7" h="31">
                <a:moveTo>
                  <a:pt x="0" y="15"/>
                </a:moveTo>
                <a:lnTo>
                  <a:pt x="7" y="8"/>
                </a:lnTo>
                <a:lnTo>
                  <a:pt x="19" y="1"/>
                </a:lnTo>
                <a:lnTo>
                  <a:pt x="23" y="0"/>
                </a:lnTo>
                <a:lnTo>
                  <a:pt x="27" y="12"/>
                </a:lnTo>
                <a:lnTo>
                  <a:pt x="19" y="25"/>
                </a:lnTo>
                <a:lnTo>
                  <a:pt x="12" y="31"/>
                </a:lnTo>
                <a:lnTo>
                  <a:pt x="3" y="31"/>
                </a:lnTo>
                <a:lnTo>
                  <a:pt x="0" y="15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546" name="Freeform 138"/>
          <p:cNvSpPr>
            <a:spLocks/>
          </p:cNvSpPr>
          <p:nvPr/>
        </p:nvSpPr>
        <p:spPr bwMode="auto">
          <a:xfrm>
            <a:off x="2444750" y="3702050"/>
            <a:ext cx="2671763" cy="2005013"/>
          </a:xfrm>
          <a:custGeom>
            <a:avLst/>
            <a:gdLst>
              <a:gd name="T0" fmla="*/ 2147483647 w 1263"/>
              <a:gd name="T1" fmla="*/ 2147483647 h 1684"/>
              <a:gd name="T2" fmla="*/ 2147483647 w 1263"/>
              <a:gd name="T3" fmla="*/ 2147483647 h 1684"/>
              <a:gd name="T4" fmla="*/ 2147483647 w 1263"/>
              <a:gd name="T5" fmla="*/ 2147483647 h 1684"/>
              <a:gd name="T6" fmla="*/ 2147483647 w 1263"/>
              <a:gd name="T7" fmla="*/ 2147483647 h 1684"/>
              <a:gd name="T8" fmla="*/ 2147483647 w 1263"/>
              <a:gd name="T9" fmla="*/ 2147483647 h 1684"/>
              <a:gd name="T10" fmla="*/ 2147483647 w 1263"/>
              <a:gd name="T11" fmla="*/ 2147483647 h 1684"/>
              <a:gd name="T12" fmla="*/ 2147483647 w 1263"/>
              <a:gd name="T13" fmla="*/ 2147483647 h 1684"/>
              <a:gd name="T14" fmla="*/ 2147483647 w 1263"/>
              <a:gd name="T15" fmla="*/ 2147483647 h 1684"/>
              <a:gd name="T16" fmla="*/ 2147483647 w 1263"/>
              <a:gd name="T17" fmla="*/ 2147483647 h 1684"/>
              <a:gd name="T18" fmla="*/ 2147483647 w 1263"/>
              <a:gd name="T19" fmla="*/ 2147483647 h 1684"/>
              <a:gd name="T20" fmla="*/ 2147483647 w 1263"/>
              <a:gd name="T21" fmla="*/ 2147483647 h 1684"/>
              <a:gd name="T22" fmla="*/ 2147483647 w 1263"/>
              <a:gd name="T23" fmla="*/ 2147483647 h 1684"/>
              <a:gd name="T24" fmla="*/ 2147483647 w 1263"/>
              <a:gd name="T25" fmla="*/ 2147483647 h 1684"/>
              <a:gd name="T26" fmla="*/ 2147483647 w 1263"/>
              <a:gd name="T27" fmla="*/ 2147483647 h 1684"/>
              <a:gd name="T28" fmla="*/ 2147483647 w 1263"/>
              <a:gd name="T29" fmla="*/ 2147483647 h 1684"/>
              <a:gd name="T30" fmla="*/ 2147483647 w 1263"/>
              <a:gd name="T31" fmla="*/ 2147483647 h 1684"/>
              <a:gd name="T32" fmla="*/ 2147483647 w 1263"/>
              <a:gd name="T33" fmla="*/ 2147483647 h 1684"/>
              <a:gd name="T34" fmla="*/ 2147483647 w 1263"/>
              <a:gd name="T35" fmla="*/ 2147483647 h 1684"/>
              <a:gd name="T36" fmla="*/ 2147483647 w 1263"/>
              <a:gd name="T37" fmla="*/ 2147483647 h 1684"/>
              <a:gd name="T38" fmla="*/ 2147483647 w 1263"/>
              <a:gd name="T39" fmla="*/ 2147483647 h 1684"/>
              <a:gd name="T40" fmla="*/ 2147483647 w 1263"/>
              <a:gd name="T41" fmla="*/ 2147483647 h 1684"/>
              <a:gd name="T42" fmla="*/ 2147483647 w 1263"/>
              <a:gd name="T43" fmla="*/ 2147483647 h 1684"/>
              <a:gd name="T44" fmla="*/ 2147483647 w 1263"/>
              <a:gd name="T45" fmla="*/ 2147483647 h 1684"/>
              <a:gd name="T46" fmla="*/ 2147483647 w 1263"/>
              <a:gd name="T47" fmla="*/ 2147483647 h 1684"/>
              <a:gd name="T48" fmla="*/ 2147483647 w 1263"/>
              <a:gd name="T49" fmla="*/ 2147483647 h 1684"/>
              <a:gd name="T50" fmla="*/ 2147483647 w 1263"/>
              <a:gd name="T51" fmla="*/ 2147483647 h 1684"/>
              <a:gd name="T52" fmla="*/ 2147483647 w 1263"/>
              <a:gd name="T53" fmla="*/ 2147483647 h 1684"/>
              <a:gd name="T54" fmla="*/ 2147483647 w 1263"/>
              <a:gd name="T55" fmla="*/ 2147483647 h 1684"/>
              <a:gd name="T56" fmla="*/ 2147483647 w 1263"/>
              <a:gd name="T57" fmla="*/ 2147483647 h 1684"/>
              <a:gd name="T58" fmla="*/ 2147483647 w 1263"/>
              <a:gd name="T59" fmla="*/ 2147483647 h 1684"/>
              <a:gd name="T60" fmla="*/ 2147483647 w 1263"/>
              <a:gd name="T61" fmla="*/ 2147483647 h 1684"/>
              <a:gd name="T62" fmla="*/ 2147483647 w 1263"/>
              <a:gd name="T63" fmla="*/ 2147483647 h 1684"/>
              <a:gd name="T64" fmla="*/ 2147483647 w 1263"/>
              <a:gd name="T65" fmla="*/ 2147483647 h 1684"/>
              <a:gd name="T66" fmla="*/ 2147483647 w 1263"/>
              <a:gd name="T67" fmla="*/ 2147483647 h 1684"/>
              <a:gd name="T68" fmla="*/ 2147483647 w 1263"/>
              <a:gd name="T69" fmla="*/ 2147483647 h 1684"/>
              <a:gd name="T70" fmla="*/ 2147483647 w 1263"/>
              <a:gd name="T71" fmla="*/ 2147483647 h 1684"/>
              <a:gd name="T72" fmla="*/ 2147483647 w 1263"/>
              <a:gd name="T73" fmla="*/ 2147483647 h 1684"/>
              <a:gd name="T74" fmla="*/ 2147483647 w 1263"/>
              <a:gd name="T75" fmla="*/ 2147483647 h 1684"/>
              <a:gd name="T76" fmla="*/ 2147483647 w 1263"/>
              <a:gd name="T77" fmla="*/ 2147483647 h 1684"/>
              <a:gd name="T78" fmla="*/ 2147483647 w 1263"/>
              <a:gd name="T79" fmla="*/ 2147483647 h 1684"/>
              <a:gd name="T80" fmla="*/ 2147483647 w 1263"/>
              <a:gd name="T81" fmla="*/ 2147483647 h 1684"/>
              <a:gd name="T82" fmla="*/ 2147483647 w 1263"/>
              <a:gd name="T83" fmla="*/ 2147483647 h 1684"/>
              <a:gd name="T84" fmla="*/ 2147483647 w 1263"/>
              <a:gd name="T85" fmla="*/ 2147483647 h 1684"/>
              <a:gd name="T86" fmla="*/ 2147483647 w 1263"/>
              <a:gd name="T87" fmla="*/ 2147483647 h 1684"/>
              <a:gd name="T88" fmla="*/ 2147483647 w 1263"/>
              <a:gd name="T89" fmla="*/ 2147483647 h 1684"/>
              <a:gd name="T90" fmla="*/ 2147483647 w 1263"/>
              <a:gd name="T91" fmla="*/ 2147483647 h 1684"/>
              <a:gd name="T92" fmla="*/ 2147483647 w 1263"/>
              <a:gd name="T93" fmla="*/ 2147483647 h 1684"/>
              <a:gd name="T94" fmla="*/ 2147483647 w 1263"/>
              <a:gd name="T95" fmla="*/ 2147483647 h 1684"/>
              <a:gd name="T96" fmla="*/ 2147483647 w 1263"/>
              <a:gd name="T97" fmla="*/ 2147483647 h 1684"/>
              <a:gd name="T98" fmla="*/ 2147483647 w 1263"/>
              <a:gd name="T99" fmla="*/ 2147483647 h 1684"/>
              <a:gd name="T100" fmla="*/ 2147483647 w 1263"/>
              <a:gd name="T101" fmla="*/ 2147483647 h 1684"/>
              <a:gd name="T102" fmla="*/ 2147483647 w 1263"/>
              <a:gd name="T103" fmla="*/ 2147483647 h 1684"/>
              <a:gd name="T104" fmla="*/ 2147483647 w 1263"/>
              <a:gd name="T105" fmla="*/ 2147483647 h 1684"/>
              <a:gd name="T106" fmla="*/ 2147483647 w 1263"/>
              <a:gd name="T107" fmla="*/ 2147483647 h 1684"/>
              <a:gd name="T108" fmla="*/ 2147483647 w 1263"/>
              <a:gd name="T109" fmla="*/ 2147483647 h 1684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1263"/>
              <a:gd name="T166" fmla="*/ 0 h 1684"/>
              <a:gd name="T167" fmla="*/ 1263 w 1263"/>
              <a:gd name="T168" fmla="*/ 1684 h 1684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1263" h="1684">
                <a:moveTo>
                  <a:pt x="918" y="1564"/>
                </a:moveTo>
                <a:lnTo>
                  <a:pt x="904" y="1597"/>
                </a:lnTo>
                <a:lnTo>
                  <a:pt x="922" y="1606"/>
                </a:lnTo>
                <a:lnTo>
                  <a:pt x="902" y="1636"/>
                </a:lnTo>
                <a:lnTo>
                  <a:pt x="879" y="1626"/>
                </a:lnTo>
                <a:lnTo>
                  <a:pt x="843" y="1635"/>
                </a:lnTo>
                <a:lnTo>
                  <a:pt x="812" y="1644"/>
                </a:lnTo>
                <a:lnTo>
                  <a:pt x="786" y="1638"/>
                </a:lnTo>
                <a:lnTo>
                  <a:pt x="783" y="1638"/>
                </a:lnTo>
                <a:lnTo>
                  <a:pt x="775" y="1649"/>
                </a:lnTo>
                <a:lnTo>
                  <a:pt x="777" y="1675"/>
                </a:lnTo>
                <a:lnTo>
                  <a:pt x="775" y="1676"/>
                </a:lnTo>
                <a:lnTo>
                  <a:pt x="738" y="1682"/>
                </a:lnTo>
                <a:lnTo>
                  <a:pt x="732" y="1684"/>
                </a:lnTo>
                <a:lnTo>
                  <a:pt x="725" y="1667"/>
                </a:lnTo>
                <a:lnTo>
                  <a:pt x="711" y="1661"/>
                </a:lnTo>
                <a:lnTo>
                  <a:pt x="691" y="1673"/>
                </a:lnTo>
                <a:lnTo>
                  <a:pt x="680" y="1651"/>
                </a:lnTo>
                <a:lnTo>
                  <a:pt x="637" y="1642"/>
                </a:lnTo>
                <a:lnTo>
                  <a:pt x="607" y="1635"/>
                </a:lnTo>
                <a:lnTo>
                  <a:pt x="606" y="1638"/>
                </a:lnTo>
                <a:lnTo>
                  <a:pt x="561" y="1625"/>
                </a:lnTo>
                <a:lnTo>
                  <a:pt x="502" y="1578"/>
                </a:lnTo>
                <a:lnTo>
                  <a:pt x="489" y="1583"/>
                </a:lnTo>
                <a:lnTo>
                  <a:pt x="469" y="1589"/>
                </a:lnTo>
                <a:lnTo>
                  <a:pt x="429" y="1572"/>
                </a:lnTo>
                <a:lnTo>
                  <a:pt x="426" y="1557"/>
                </a:lnTo>
                <a:lnTo>
                  <a:pt x="439" y="1544"/>
                </a:lnTo>
                <a:lnTo>
                  <a:pt x="432" y="1533"/>
                </a:lnTo>
                <a:lnTo>
                  <a:pt x="427" y="1527"/>
                </a:lnTo>
                <a:lnTo>
                  <a:pt x="427" y="1507"/>
                </a:lnTo>
                <a:lnTo>
                  <a:pt x="427" y="1503"/>
                </a:lnTo>
                <a:lnTo>
                  <a:pt x="454" y="1503"/>
                </a:lnTo>
                <a:lnTo>
                  <a:pt x="456" y="1503"/>
                </a:lnTo>
                <a:lnTo>
                  <a:pt x="463" y="1473"/>
                </a:lnTo>
                <a:lnTo>
                  <a:pt x="445" y="1461"/>
                </a:lnTo>
                <a:lnTo>
                  <a:pt x="446" y="1453"/>
                </a:lnTo>
                <a:lnTo>
                  <a:pt x="446" y="1448"/>
                </a:lnTo>
                <a:lnTo>
                  <a:pt x="460" y="1442"/>
                </a:lnTo>
                <a:lnTo>
                  <a:pt x="464" y="1441"/>
                </a:lnTo>
                <a:lnTo>
                  <a:pt x="469" y="1393"/>
                </a:lnTo>
                <a:lnTo>
                  <a:pt x="487" y="1388"/>
                </a:lnTo>
                <a:lnTo>
                  <a:pt x="465" y="1358"/>
                </a:lnTo>
                <a:lnTo>
                  <a:pt x="468" y="1343"/>
                </a:lnTo>
                <a:lnTo>
                  <a:pt x="422" y="1350"/>
                </a:lnTo>
                <a:lnTo>
                  <a:pt x="420" y="1349"/>
                </a:lnTo>
                <a:lnTo>
                  <a:pt x="404" y="1352"/>
                </a:lnTo>
                <a:lnTo>
                  <a:pt x="390" y="1339"/>
                </a:lnTo>
                <a:lnTo>
                  <a:pt x="365" y="1316"/>
                </a:lnTo>
                <a:lnTo>
                  <a:pt x="356" y="1334"/>
                </a:lnTo>
                <a:lnTo>
                  <a:pt x="316" y="1318"/>
                </a:lnTo>
                <a:lnTo>
                  <a:pt x="309" y="1302"/>
                </a:lnTo>
                <a:lnTo>
                  <a:pt x="295" y="1272"/>
                </a:lnTo>
                <a:lnTo>
                  <a:pt x="291" y="1245"/>
                </a:lnTo>
                <a:lnTo>
                  <a:pt x="309" y="1235"/>
                </a:lnTo>
                <a:lnTo>
                  <a:pt x="277" y="1196"/>
                </a:lnTo>
                <a:lnTo>
                  <a:pt x="319" y="1175"/>
                </a:lnTo>
                <a:lnTo>
                  <a:pt x="322" y="1166"/>
                </a:lnTo>
                <a:lnTo>
                  <a:pt x="328" y="1141"/>
                </a:lnTo>
                <a:lnTo>
                  <a:pt x="353" y="1120"/>
                </a:lnTo>
                <a:lnTo>
                  <a:pt x="340" y="1107"/>
                </a:lnTo>
                <a:lnTo>
                  <a:pt x="338" y="1094"/>
                </a:lnTo>
                <a:lnTo>
                  <a:pt x="341" y="1068"/>
                </a:lnTo>
                <a:lnTo>
                  <a:pt x="362" y="1071"/>
                </a:lnTo>
                <a:lnTo>
                  <a:pt x="379" y="1031"/>
                </a:lnTo>
                <a:lnTo>
                  <a:pt x="367" y="986"/>
                </a:lnTo>
                <a:lnTo>
                  <a:pt x="366" y="988"/>
                </a:lnTo>
                <a:lnTo>
                  <a:pt x="344" y="971"/>
                </a:lnTo>
                <a:lnTo>
                  <a:pt x="344" y="968"/>
                </a:lnTo>
                <a:lnTo>
                  <a:pt x="348" y="953"/>
                </a:lnTo>
                <a:lnTo>
                  <a:pt x="324" y="940"/>
                </a:lnTo>
                <a:lnTo>
                  <a:pt x="323" y="939"/>
                </a:lnTo>
                <a:lnTo>
                  <a:pt x="340" y="916"/>
                </a:lnTo>
                <a:lnTo>
                  <a:pt x="368" y="912"/>
                </a:lnTo>
                <a:lnTo>
                  <a:pt x="372" y="873"/>
                </a:lnTo>
                <a:lnTo>
                  <a:pt x="393" y="856"/>
                </a:lnTo>
                <a:lnTo>
                  <a:pt x="395" y="809"/>
                </a:lnTo>
                <a:lnTo>
                  <a:pt x="380" y="809"/>
                </a:lnTo>
                <a:lnTo>
                  <a:pt x="342" y="792"/>
                </a:lnTo>
                <a:lnTo>
                  <a:pt x="340" y="790"/>
                </a:lnTo>
                <a:lnTo>
                  <a:pt x="323" y="833"/>
                </a:lnTo>
                <a:lnTo>
                  <a:pt x="297" y="841"/>
                </a:lnTo>
                <a:lnTo>
                  <a:pt x="282" y="862"/>
                </a:lnTo>
                <a:lnTo>
                  <a:pt x="266" y="886"/>
                </a:lnTo>
                <a:lnTo>
                  <a:pt x="244" y="890"/>
                </a:lnTo>
                <a:lnTo>
                  <a:pt x="243" y="891"/>
                </a:lnTo>
                <a:lnTo>
                  <a:pt x="185" y="940"/>
                </a:lnTo>
                <a:lnTo>
                  <a:pt x="154" y="931"/>
                </a:lnTo>
                <a:lnTo>
                  <a:pt x="130" y="928"/>
                </a:lnTo>
                <a:lnTo>
                  <a:pt x="129" y="928"/>
                </a:lnTo>
                <a:lnTo>
                  <a:pt x="108" y="915"/>
                </a:lnTo>
                <a:lnTo>
                  <a:pt x="60" y="917"/>
                </a:lnTo>
                <a:lnTo>
                  <a:pt x="34" y="941"/>
                </a:lnTo>
                <a:lnTo>
                  <a:pt x="32" y="940"/>
                </a:lnTo>
                <a:lnTo>
                  <a:pt x="29" y="925"/>
                </a:lnTo>
                <a:lnTo>
                  <a:pt x="22" y="919"/>
                </a:lnTo>
                <a:lnTo>
                  <a:pt x="20" y="915"/>
                </a:lnTo>
                <a:lnTo>
                  <a:pt x="20" y="910"/>
                </a:lnTo>
                <a:lnTo>
                  <a:pt x="29" y="892"/>
                </a:lnTo>
                <a:lnTo>
                  <a:pt x="32" y="872"/>
                </a:lnTo>
                <a:lnTo>
                  <a:pt x="42" y="847"/>
                </a:lnTo>
                <a:lnTo>
                  <a:pt x="43" y="835"/>
                </a:lnTo>
                <a:lnTo>
                  <a:pt x="46" y="827"/>
                </a:lnTo>
                <a:lnTo>
                  <a:pt x="50" y="824"/>
                </a:lnTo>
                <a:lnTo>
                  <a:pt x="59" y="815"/>
                </a:lnTo>
                <a:lnTo>
                  <a:pt x="61" y="809"/>
                </a:lnTo>
                <a:lnTo>
                  <a:pt x="62" y="801"/>
                </a:lnTo>
                <a:lnTo>
                  <a:pt x="57" y="795"/>
                </a:lnTo>
                <a:lnTo>
                  <a:pt x="40" y="792"/>
                </a:lnTo>
                <a:lnTo>
                  <a:pt x="36" y="788"/>
                </a:lnTo>
                <a:lnTo>
                  <a:pt x="35" y="784"/>
                </a:lnTo>
                <a:lnTo>
                  <a:pt x="37" y="770"/>
                </a:lnTo>
                <a:lnTo>
                  <a:pt x="41" y="765"/>
                </a:lnTo>
                <a:lnTo>
                  <a:pt x="41" y="764"/>
                </a:lnTo>
                <a:lnTo>
                  <a:pt x="49" y="750"/>
                </a:lnTo>
                <a:lnTo>
                  <a:pt x="49" y="748"/>
                </a:lnTo>
                <a:lnTo>
                  <a:pt x="53" y="740"/>
                </a:lnTo>
                <a:lnTo>
                  <a:pt x="49" y="735"/>
                </a:lnTo>
                <a:lnTo>
                  <a:pt x="43" y="735"/>
                </a:lnTo>
                <a:lnTo>
                  <a:pt x="37" y="735"/>
                </a:lnTo>
                <a:lnTo>
                  <a:pt x="30" y="735"/>
                </a:lnTo>
                <a:lnTo>
                  <a:pt x="18" y="732"/>
                </a:lnTo>
                <a:lnTo>
                  <a:pt x="11" y="727"/>
                </a:lnTo>
                <a:lnTo>
                  <a:pt x="8" y="721"/>
                </a:lnTo>
                <a:lnTo>
                  <a:pt x="8" y="714"/>
                </a:lnTo>
                <a:lnTo>
                  <a:pt x="10" y="705"/>
                </a:lnTo>
                <a:lnTo>
                  <a:pt x="14" y="690"/>
                </a:lnTo>
                <a:lnTo>
                  <a:pt x="16" y="680"/>
                </a:lnTo>
                <a:lnTo>
                  <a:pt x="11" y="676"/>
                </a:lnTo>
                <a:lnTo>
                  <a:pt x="7" y="670"/>
                </a:lnTo>
                <a:lnTo>
                  <a:pt x="8" y="662"/>
                </a:lnTo>
                <a:lnTo>
                  <a:pt x="8" y="643"/>
                </a:lnTo>
                <a:lnTo>
                  <a:pt x="23" y="621"/>
                </a:lnTo>
                <a:lnTo>
                  <a:pt x="26" y="613"/>
                </a:lnTo>
                <a:lnTo>
                  <a:pt x="28" y="607"/>
                </a:lnTo>
                <a:lnTo>
                  <a:pt x="22" y="601"/>
                </a:lnTo>
                <a:lnTo>
                  <a:pt x="16" y="601"/>
                </a:lnTo>
                <a:lnTo>
                  <a:pt x="8" y="607"/>
                </a:lnTo>
                <a:lnTo>
                  <a:pt x="5" y="607"/>
                </a:lnTo>
                <a:lnTo>
                  <a:pt x="1" y="605"/>
                </a:lnTo>
                <a:lnTo>
                  <a:pt x="0" y="601"/>
                </a:lnTo>
                <a:lnTo>
                  <a:pt x="5" y="579"/>
                </a:lnTo>
                <a:lnTo>
                  <a:pt x="6" y="574"/>
                </a:lnTo>
                <a:lnTo>
                  <a:pt x="10" y="564"/>
                </a:lnTo>
                <a:lnTo>
                  <a:pt x="14" y="561"/>
                </a:lnTo>
                <a:lnTo>
                  <a:pt x="25" y="549"/>
                </a:lnTo>
                <a:lnTo>
                  <a:pt x="25" y="536"/>
                </a:lnTo>
                <a:lnTo>
                  <a:pt x="17" y="524"/>
                </a:lnTo>
                <a:lnTo>
                  <a:pt x="17" y="519"/>
                </a:lnTo>
                <a:lnTo>
                  <a:pt x="18" y="518"/>
                </a:lnTo>
                <a:lnTo>
                  <a:pt x="22" y="515"/>
                </a:lnTo>
                <a:lnTo>
                  <a:pt x="28" y="517"/>
                </a:lnTo>
                <a:lnTo>
                  <a:pt x="37" y="518"/>
                </a:lnTo>
                <a:lnTo>
                  <a:pt x="44" y="509"/>
                </a:lnTo>
                <a:lnTo>
                  <a:pt x="48" y="490"/>
                </a:lnTo>
                <a:lnTo>
                  <a:pt x="53" y="478"/>
                </a:lnTo>
                <a:lnTo>
                  <a:pt x="55" y="475"/>
                </a:lnTo>
                <a:lnTo>
                  <a:pt x="61" y="472"/>
                </a:lnTo>
                <a:lnTo>
                  <a:pt x="63" y="473"/>
                </a:lnTo>
                <a:lnTo>
                  <a:pt x="69" y="478"/>
                </a:lnTo>
                <a:lnTo>
                  <a:pt x="71" y="479"/>
                </a:lnTo>
                <a:lnTo>
                  <a:pt x="79" y="481"/>
                </a:lnTo>
                <a:lnTo>
                  <a:pt x="86" y="478"/>
                </a:lnTo>
                <a:lnTo>
                  <a:pt x="90" y="475"/>
                </a:lnTo>
                <a:lnTo>
                  <a:pt x="92" y="472"/>
                </a:lnTo>
                <a:lnTo>
                  <a:pt x="89" y="457"/>
                </a:lnTo>
                <a:lnTo>
                  <a:pt x="97" y="445"/>
                </a:lnTo>
                <a:lnTo>
                  <a:pt x="105" y="440"/>
                </a:lnTo>
                <a:lnTo>
                  <a:pt x="108" y="436"/>
                </a:lnTo>
                <a:lnTo>
                  <a:pt x="108" y="426"/>
                </a:lnTo>
                <a:lnTo>
                  <a:pt x="105" y="421"/>
                </a:lnTo>
                <a:lnTo>
                  <a:pt x="103" y="417"/>
                </a:lnTo>
                <a:lnTo>
                  <a:pt x="102" y="414"/>
                </a:lnTo>
                <a:lnTo>
                  <a:pt x="102" y="408"/>
                </a:lnTo>
                <a:lnTo>
                  <a:pt x="97" y="401"/>
                </a:lnTo>
                <a:lnTo>
                  <a:pt x="96" y="399"/>
                </a:lnTo>
                <a:lnTo>
                  <a:pt x="93" y="399"/>
                </a:lnTo>
                <a:lnTo>
                  <a:pt x="86" y="393"/>
                </a:lnTo>
                <a:lnTo>
                  <a:pt x="86" y="386"/>
                </a:lnTo>
                <a:lnTo>
                  <a:pt x="89" y="381"/>
                </a:lnTo>
                <a:lnTo>
                  <a:pt x="92" y="378"/>
                </a:lnTo>
                <a:lnTo>
                  <a:pt x="98" y="380"/>
                </a:lnTo>
                <a:lnTo>
                  <a:pt x="102" y="386"/>
                </a:lnTo>
                <a:lnTo>
                  <a:pt x="105" y="390"/>
                </a:lnTo>
                <a:lnTo>
                  <a:pt x="112" y="390"/>
                </a:lnTo>
                <a:lnTo>
                  <a:pt x="121" y="390"/>
                </a:lnTo>
                <a:lnTo>
                  <a:pt x="130" y="393"/>
                </a:lnTo>
                <a:lnTo>
                  <a:pt x="136" y="392"/>
                </a:lnTo>
                <a:lnTo>
                  <a:pt x="139" y="387"/>
                </a:lnTo>
                <a:lnTo>
                  <a:pt x="139" y="378"/>
                </a:lnTo>
                <a:lnTo>
                  <a:pt x="134" y="372"/>
                </a:lnTo>
                <a:lnTo>
                  <a:pt x="121" y="360"/>
                </a:lnTo>
                <a:lnTo>
                  <a:pt x="118" y="354"/>
                </a:lnTo>
                <a:lnTo>
                  <a:pt x="118" y="349"/>
                </a:lnTo>
                <a:lnTo>
                  <a:pt x="124" y="341"/>
                </a:lnTo>
                <a:lnTo>
                  <a:pt x="128" y="336"/>
                </a:lnTo>
                <a:lnTo>
                  <a:pt x="129" y="335"/>
                </a:lnTo>
                <a:lnTo>
                  <a:pt x="134" y="318"/>
                </a:lnTo>
                <a:lnTo>
                  <a:pt x="134" y="300"/>
                </a:lnTo>
                <a:lnTo>
                  <a:pt x="138" y="288"/>
                </a:lnTo>
                <a:lnTo>
                  <a:pt x="142" y="283"/>
                </a:lnTo>
                <a:lnTo>
                  <a:pt x="145" y="283"/>
                </a:lnTo>
                <a:lnTo>
                  <a:pt x="148" y="291"/>
                </a:lnTo>
                <a:lnTo>
                  <a:pt x="148" y="298"/>
                </a:lnTo>
                <a:lnTo>
                  <a:pt x="153" y="307"/>
                </a:lnTo>
                <a:lnTo>
                  <a:pt x="167" y="310"/>
                </a:lnTo>
                <a:lnTo>
                  <a:pt x="184" y="299"/>
                </a:lnTo>
                <a:lnTo>
                  <a:pt x="196" y="294"/>
                </a:lnTo>
                <a:lnTo>
                  <a:pt x="207" y="294"/>
                </a:lnTo>
                <a:lnTo>
                  <a:pt x="214" y="292"/>
                </a:lnTo>
                <a:lnTo>
                  <a:pt x="225" y="294"/>
                </a:lnTo>
                <a:lnTo>
                  <a:pt x="226" y="295"/>
                </a:lnTo>
                <a:lnTo>
                  <a:pt x="266" y="308"/>
                </a:lnTo>
                <a:lnTo>
                  <a:pt x="267" y="310"/>
                </a:lnTo>
                <a:lnTo>
                  <a:pt x="281" y="310"/>
                </a:lnTo>
                <a:lnTo>
                  <a:pt x="287" y="308"/>
                </a:lnTo>
                <a:lnTo>
                  <a:pt x="291" y="307"/>
                </a:lnTo>
                <a:lnTo>
                  <a:pt x="293" y="304"/>
                </a:lnTo>
                <a:lnTo>
                  <a:pt x="301" y="283"/>
                </a:lnTo>
                <a:lnTo>
                  <a:pt x="303" y="281"/>
                </a:lnTo>
                <a:lnTo>
                  <a:pt x="318" y="280"/>
                </a:lnTo>
                <a:lnTo>
                  <a:pt x="324" y="274"/>
                </a:lnTo>
                <a:lnTo>
                  <a:pt x="325" y="269"/>
                </a:lnTo>
                <a:lnTo>
                  <a:pt x="326" y="267"/>
                </a:lnTo>
                <a:lnTo>
                  <a:pt x="322" y="257"/>
                </a:lnTo>
                <a:lnTo>
                  <a:pt x="316" y="241"/>
                </a:lnTo>
                <a:lnTo>
                  <a:pt x="309" y="222"/>
                </a:lnTo>
                <a:lnTo>
                  <a:pt x="299" y="210"/>
                </a:lnTo>
                <a:lnTo>
                  <a:pt x="294" y="201"/>
                </a:lnTo>
                <a:lnTo>
                  <a:pt x="294" y="197"/>
                </a:lnTo>
                <a:lnTo>
                  <a:pt x="299" y="191"/>
                </a:lnTo>
                <a:lnTo>
                  <a:pt x="311" y="191"/>
                </a:lnTo>
                <a:lnTo>
                  <a:pt x="315" y="185"/>
                </a:lnTo>
                <a:lnTo>
                  <a:pt x="315" y="178"/>
                </a:lnTo>
                <a:lnTo>
                  <a:pt x="316" y="165"/>
                </a:lnTo>
                <a:lnTo>
                  <a:pt x="321" y="155"/>
                </a:lnTo>
                <a:lnTo>
                  <a:pt x="325" y="149"/>
                </a:lnTo>
                <a:lnTo>
                  <a:pt x="329" y="148"/>
                </a:lnTo>
                <a:lnTo>
                  <a:pt x="332" y="151"/>
                </a:lnTo>
                <a:lnTo>
                  <a:pt x="336" y="164"/>
                </a:lnTo>
                <a:lnTo>
                  <a:pt x="342" y="164"/>
                </a:lnTo>
                <a:lnTo>
                  <a:pt x="347" y="160"/>
                </a:lnTo>
                <a:lnTo>
                  <a:pt x="347" y="143"/>
                </a:lnTo>
                <a:lnTo>
                  <a:pt x="349" y="136"/>
                </a:lnTo>
                <a:lnTo>
                  <a:pt x="354" y="131"/>
                </a:lnTo>
                <a:lnTo>
                  <a:pt x="360" y="130"/>
                </a:lnTo>
                <a:lnTo>
                  <a:pt x="365" y="122"/>
                </a:lnTo>
                <a:lnTo>
                  <a:pt x="365" y="121"/>
                </a:lnTo>
                <a:lnTo>
                  <a:pt x="365" y="118"/>
                </a:lnTo>
                <a:lnTo>
                  <a:pt x="368" y="115"/>
                </a:lnTo>
                <a:lnTo>
                  <a:pt x="378" y="105"/>
                </a:lnTo>
                <a:lnTo>
                  <a:pt x="390" y="103"/>
                </a:lnTo>
                <a:lnTo>
                  <a:pt x="392" y="100"/>
                </a:lnTo>
                <a:lnTo>
                  <a:pt x="392" y="98"/>
                </a:lnTo>
                <a:lnTo>
                  <a:pt x="392" y="93"/>
                </a:lnTo>
                <a:lnTo>
                  <a:pt x="395" y="87"/>
                </a:lnTo>
                <a:lnTo>
                  <a:pt x="403" y="81"/>
                </a:lnTo>
                <a:lnTo>
                  <a:pt x="409" y="75"/>
                </a:lnTo>
                <a:lnTo>
                  <a:pt x="411" y="75"/>
                </a:lnTo>
                <a:lnTo>
                  <a:pt x="413" y="74"/>
                </a:lnTo>
                <a:lnTo>
                  <a:pt x="414" y="69"/>
                </a:lnTo>
                <a:lnTo>
                  <a:pt x="416" y="55"/>
                </a:lnTo>
                <a:lnTo>
                  <a:pt x="410" y="38"/>
                </a:lnTo>
                <a:lnTo>
                  <a:pt x="409" y="31"/>
                </a:lnTo>
                <a:lnTo>
                  <a:pt x="415" y="25"/>
                </a:lnTo>
                <a:lnTo>
                  <a:pt x="423" y="20"/>
                </a:lnTo>
                <a:lnTo>
                  <a:pt x="431" y="8"/>
                </a:lnTo>
                <a:lnTo>
                  <a:pt x="438" y="0"/>
                </a:lnTo>
                <a:lnTo>
                  <a:pt x="464" y="56"/>
                </a:lnTo>
                <a:lnTo>
                  <a:pt x="468" y="54"/>
                </a:lnTo>
                <a:lnTo>
                  <a:pt x="446" y="74"/>
                </a:lnTo>
                <a:lnTo>
                  <a:pt x="478" y="112"/>
                </a:lnTo>
                <a:lnTo>
                  <a:pt x="515" y="131"/>
                </a:lnTo>
                <a:lnTo>
                  <a:pt x="563" y="210"/>
                </a:lnTo>
                <a:lnTo>
                  <a:pt x="564" y="212"/>
                </a:lnTo>
                <a:lnTo>
                  <a:pt x="598" y="230"/>
                </a:lnTo>
                <a:lnTo>
                  <a:pt x="622" y="258"/>
                </a:lnTo>
                <a:lnTo>
                  <a:pt x="664" y="312"/>
                </a:lnTo>
                <a:lnTo>
                  <a:pt x="665" y="313"/>
                </a:lnTo>
                <a:lnTo>
                  <a:pt x="697" y="319"/>
                </a:lnTo>
                <a:lnTo>
                  <a:pt x="745" y="377"/>
                </a:lnTo>
                <a:lnTo>
                  <a:pt x="731" y="383"/>
                </a:lnTo>
                <a:lnTo>
                  <a:pt x="728" y="384"/>
                </a:lnTo>
                <a:lnTo>
                  <a:pt x="770" y="410"/>
                </a:lnTo>
                <a:lnTo>
                  <a:pt x="753" y="434"/>
                </a:lnTo>
                <a:lnTo>
                  <a:pt x="758" y="466"/>
                </a:lnTo>
                <a:lnTo>
                  <a:pt x="761" y="477"/>
                </a:lnTo>
                <a:lnTo>
                  <a:pt x="762" y="489"/>
                </a:lnTo>
                <a:lnTo>
                  <a:pt x="786" y="520"/>
                </a:lnTo>
                <a:lnTo>
                  <a:pt x="765" y="531"/>
                </a:lnTo>
                <a:lnTo>
                  <a:pt x="796" y="603"/>
                </a:lnTo>
                <a:lnTo>
                  <a:pt x="806" y="629"/>
                </a:lnTo>
                <a:lnTo>
                  <a:pt x="798" y="644"/>
                </a:lnTo>
                <a:lnTo>
                  <a:pt x="808" y="661"/>
                </a:lnTo>
                <a:lnTo>
                  <a:pt x="798" y="708"/>
                </a:lnTo>
                <a:lnTo>
                  <a:pt x="795" y="719"/>
                </a:lnTo>
                <a:lnTo>
                  <a:pt x="757" y="721"/>
                </a:lnTo>
                <a:lnTo>
                  <a:pt x="753" y="738"/>
                </a:lnTo>
                <a:lnTo>
                  <a:pt x="710" y="732"/>
                </a:lnTo>
                <a:lnTo>
                  <a:pt x="678" y="774"/>
                </a:lnTo>
                <a:lnTo>
                  <a:pt x="679" y="776"/>
                </a:lnTo>
                <a:lnTo>
                  <a:pt x="684" y="812"/>
                </a:lnTo>
                <a:lnTo>
                  <a:pt x="710" y="836"/>
                </a:lnTo>
                <a:lnTo>
                  <a:pt x="713" y="836"/>
                </a:lnTo>
                <a:lnTo>
                  <a:pt x="732" y="833"/>
                </a:lnTo>
                <a:lnTo>
                  <a:pt x="743" y="868"/>
                </a:lnTo>
                <a:lnTo>
                  <a:pt x="775" y="879"/>
                </a:lnTo>
                <a:lnTo>
                  <a:pt x="794" y="866"/>
                </a:lnTo>
                <a:lnTo>
                  <a:pt x="824" y="897"/>
                </a:lnTo>
                <a:lnTo>
                  <a:pt x="831" y="905"/>
                </a:lnTo>
                <a:lnTo>
                  <a:pt x="839" y="947"/>
                </a:lnTo>
                <a:lnTo>
                  <a:pt x="845" y="945"/>
                </a:lnTo>
                <a:lnTo>
                  <a:pt x="818" y="982"/>
                </a:lnTo>
                <a:lnTo>
                  <a:pt x="811" y="972"/>
                </a:lnTo>
                <a:lnTo>
                  <a:pt x="792" y="1001"/>
                </a:lnTo>
                <a:lnTo>
                  <a:pt x="818" y="1033"/>
                </a:lnTo>
                <a:lnTo>
                  <a:pt x="842" y="1063"/>
                </a:lnTo>
                <a:lnTo>
                  <a:pt x="880" y="1053"/>
                </a:lnTo>
                <a:lnTo>
                  <a:pt x="892" y="1075"/>
                </a:lnTo>
                <a:lnTo>
                  <a:pt x="892" y="1076"/>
                </a:lnTo>
                <a:lnTo>
                  <a:pt x="880" y="1110"/>
                </a:lnTo>
                <a:lnTo>
                  <a:pt x="887" y="1128"/>
                </a:lnTo>
                <a:lnTo>
                  <a:pt x="886" y="1150"/>
                </a:lnTo>
                <a:lnTo>
                  <a:pt x="856" y="1138"/>
                </a:lnTo>
                <a:lnTo>
                  <a:pt x="844" y="1153"/>
                </a:lnTo>
                <a:lnTo>
                  <a:pt x="849" y="1178"/>
                </a:lnTo>
                <a:lnTo>
                  <a:pt x="850" y="1181"/>
                </a:lnTo>
                <a:lnTo>
                  <a:pt x="878" y="1199"/>
                </a:lnTo>
                <a:lnTo>
                  <a:pt x="875" y="1235"/>
                </a:lnTo>
                <a:lnTo>
                  <a:pt x="875" y="1239"/>
                </a:lnTo>
                <a:lnTo>
                  <a:pt x="1002" y="1223"/>
                </a:lnTo>
                <a:lnTo>
                  <a:pt x="1020" y="1137"/>
                </a:lnTo>
                <a:lnTo>
                  <a:pt x="1021" y="1132"/>
                </a:lnTo>
                <a:lnTo>
                  <a:pt x="1058" y="1118"/>
                </a:lnTo>
                <a:lnTo>
                  <a:pt x="1083" y="1128"/>
                </a:lnTo>
                <a:lnTo>
                  <a:pt x="1106" y="1087"/>
                </a:lnTo>
                <a:lnTo>
                  <a:pt x="1108" y="1081"/>
                </a:lnTo>
                <a:lnTo>
                  <a:pt x="1137" y="1098"/>
                </a:lnTo>
                <a:lnTo>
                  <a:pt x="1169" y="1147"/>
                </a:lnTo>
                <a:lnTo>
                  <a:pt x="1214" y="1168"/>
                </a:lnTo>
                <a:lnTo>
                  <a:pt x="1198" y="1212"/>
                </a:lnTo>
                <a:lnTo>
                  <a:pt x="1197" y="1258"/>
                </a:lnTo>
                <a:lnTo>
                  <a:pt x="1197" y="1261"/>
                </a:lnTo>
                <a:lnTo>
                  <a:pt x="1212" y="1272"/>
                </a:lnTo>
                <a:lnTo>
                  <a:pt x="1216" y="1293"/>
                </a:lnTo>
                <a:lnTo>
                  <a:pt x="1236" y="1314"/>
                </a:lnTo>
                <a:lnTo>
                  <a:pt x="1251" y="1313"/>
                </a:lnTo>
                <a:lnTo>
                  <a:pt x="1254" y="1342"/>
                </a:lnTo>
                <a:lnTo>
                  <a:pt x="1234" y="1348"/>
                </a:lnTo>
                <a:lnTo>
                  <a:pt x="1222" y="1381"/>
                </a:lnTo>
                <a:lnTo>
                  <a:pt x="1190" y="1405"/>
                </a:lnTo>
                <a:lnTo>
                  <a:pt x="1186" y="1405"/>
                </a:lnTo>
                <a:lnTo>
                  <a:pt x="1209" y="1425"/>
                </a:lnTo>
                <a:lnTo>
                  <a:pt x="1190" y="1461"/>
                </a:lnTo>
                <a:lnTo>
                  <a:pt x="1212" y="1483"/>
                </a:lnTo>
                <a:lnTo>
                  <a:pt x="1221" y="1467"/>
                </a:lnTo>
                <a:lnTo>
                  <a:pt x="1250" y="1473"/>
                </a:lnTo>
                <a:lnTo>
                  <a:pt x="1263" y="1527"/>
                </a:lnTo>
                <a:lnTo>
                  <a:pt x="1242" y="1534"/>
                </a:lnTo>
                <a:lnTo>
                  <a:pt x="1246" y="1560"/>
                </a:lnTo>
                <a:lnTo>
                  <a:pt x="1227" y="1574"/>
                </a:lnTo>
                <a:lnTo>
                  <a:pt x="1227" y="1590"/>
                </a:lnTo>
                <a:lnTo>
                  <a:pt x="1198" y="1609"/>
                </a:lnTo>
                <a:lnTo>
                  <a:pt x="1186" y="1606"/>
                </a:lnTo>
                <a:lnTo>
                  <a:pt x="1183" y="1621"/>
                </a:lnTo>
                <a:lnTo>
                  <a:pt x="1156" y="1635"/>
                </a:lnTo>
                <a:lnTo>
                  <a:pt x="1140" y="1620"/>
                </a:lnTo>
                <a:lnTo>
                  <a:pt x="1111" y="1624"/>
                </a:lnTo>
                <a:lnTo>
                  <a:pt x="1110" y="1624"/>
                </a:lnTo>
                <a:lnTo>
                  <a:pt x="1106" y="1606"/>
                </a:lnTo>
                <a:lnTo>
                  <a:pt x="1106" y="1607"/>
                </a:lnTo>
                <a:lnTo>
                  <a:pt x="1087" y="1615"/>
                </a:lnTo>
                <a:lnTo>
                  <a:pt x="1074" y="1614"/>
                </a:lnTo>
                <a:lnTo>
                  <a:pt x="1068" y="1643"/>
                </a:lnTo>
                <a:lnTo>
                  <a:pt x="1050" y="1664"/>
                </a:lnTo>
                <a:lnTo>
                  <a:pt x="1049" y="1667"/>
                </a:lnTo>
                <a:lnTo>
                  <a:pt x="1001" y="1682"/>
                </a:lnTo>
                <a:lnTo>
                  <a:pt x="984" y="1640"/>
                </a:lnTo>
                <a:lnTo>
                  <a:pt x="1010" y="1623"/>
                </a:lnTo>
                <a:lnTo>
                  <a:pt x="1004" y="1577"/>
                </a:lnTo>
                <a:lnTo>
                  <a:pt x="991" y="1569"/>
                </a:lnTo>
                <a:lnTo>
                  <a:pt x="991" y="1572"/>
                </a:lnTo>
                <a:lnTo>
                  <a:pt x="966" y="1595"/>
                </a:lnTo>
                <a:lnTo>
                  <a:pt x="957" y="1590"/>
                </a:lnTo>
                <a:lnTo>
                  <a:pt x="947" y="1572"/>
                </a:lnTo>
                <a:lnTo>
                  <a:pt x="933" y="1559"/>
                </a:lnTo>
                <a:lnTo>
                  <a:pt x="918" y="1564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547" name="Freeform 139"/>
          <p:cNvSpPr>
            <a:spLocks/>
          </p:cNvSpPr>
          <p:nvPr/>
        </p:nvSpPr>
        <p:spPr bwMode="auto">
          <a:xfrm>
            <a:off x="2349500" y="4181475"/>
            <a:ext cx="42863" cy="28575"/>
          </a:xfrm>
          <a:custGeom>
            <a:avLst/>
            <a:gdLst>
              <a:gd name="T0" fmla="*/ 0 w 20"/>
              <a:gd name="T1" fmla="*/ 2147483647 h 24"/>
              <a:gd name="T2" fmla="*/ 2147483647 w 20"/>
              <a:gd name="T3" fmla="*/ 2147483647 h 24"/>
              <a:gd name="T4" fmla="*/ 2147483647 w 20"/>
              <a:gd name="T5" fmla="*/ 0 h 24"/>
              <a:gd name="T6" fmla="*/ 2147483647 w 20"/>
              <a:gd name="T7" fmla="*/ 1688347980 h 24"/>
              <a:gd name="T8" fmla="*/ 2147483647 w 20"/>
              <a:gd name="T9" fmla="*/ 2147483647 h 24"/>
              <a:gd name="T10" fmla="*/ 2147483647 w 20"/>
              <a:gd name="T11" fmla="*/ 2147483647 h 24"/>
              <a:gd name="T12" fmla="*/ 2147483647 w 20"/>
              <a:gd name="T13" fmla="*/ 2147483647 h 24"/>
              <a:gd name="T14" fmla="*/ 2147483647 w 20"/>
              <a:gd name="T15" fmla="*/ 2147483647 h 24"/>
              <a:gd name="T16" fmla="*/ 2147483647 w 20"/>
              <a:gd name="T17" fmla="*/ 2147483647 h 24"/>
              <a:gd name="T18" fmla="*/ 0 w 20"/>
              <a:gd name="T19" fmla="*/ 2147483647 h 24"/>
              <a:gd name="T20" fmla="*/ 0 w 20"/>
              <a:gd name="T21" fmla="*/ 2147483647 h 2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0"/>
              <a:gd name="T34" fmla="*/ 0 h 24"/>
              <a:gd name="T35" fmla="*/ 20 w 20"/>
              <a:gd name="T36" fmla="*/ 24 h 2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0" h="24">
                <a:moveTo>
                  <a:pt x="0" y="14"/>
                </a:moveTo>
                <a:lnTo>
                  <a:pt x="3" y="5"/>
                </a:lnTo>
                <a:lnTo>
                  <a:pt x="9" y="0"/>
                </a:lnTo>
                <a:lnTo>
                  <a:pt x="14" y="1"/>
                </a:lnTo>
                <a:lnTo>
                  <a:pt x="19" y="6"/>
                </a:lnTo>
                <a:lnTo>
                  <a:pt x="20" y="14"/>
                </a:lnTo>
                <a:lnTo>
                  <a:pt x="15" y="21"/>
                </a:lnTo>
                <a:lnTo>
                  <a:pt x="12" y="24"/>
                </a:lnTo>
                <a:lnTo>
                  <a:pt x="3" y="24"/>
                </a:lnTo>
                <a:lnTo>
                  <a:pt x="0" y="18"/>
                </a:lnTo>
                <a:lnTo>
                  <a:pt x="0" y="14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548" name="Freeform 140"/>
          <p:cNvSpPr>
            <a:spLocks/>
          </p:cNvSpPr>
          <p:nvPr/>
        </p:nvSpPr>
        <p:spPr bwMode="auto">
          <a:xfrm>
            <a:off x="2420938" y="4443413"/>
            <a:ext cx="36512" cy="30162"/>
          </a:xfrm>
          <a:custGeom>
            <a:avLst/>
            <a:gdLst>
              <a:gd name="T0" fmla="*/ 0 w 17"/>
              <a:gd name="T1" fmla="*/ 2147483647 h 25"/>
              <a:gd name="T2" fmla="*/ 2147483647 w 17"/>
              <a:gd name="T3" fmla="*/ 2147483647 h 25"/>
              <a:gd name="T4" fmla="*/ 2147483647 w 17"/>
              <a:gd name="T5" fmla="*/ 0 h 25"/>
              <a:gd name="T6" fmla="*/ 2147483647 w 17"/>
              <a:gd name="T7" fmla="*/ 1755446565 h 25"/>
              <a:gd name="T8" fmla="*/ 2147483647 w 17"/>
              <a:gd name="T9" fmla="*/ 2147483647 h 25"/>
              <a:gd name="T10" fmla="*/ 2147483647 w 17"/>
              <a:gd name="T11" fmla="*/ 2147483647 h 25"/>
              <a:gd name="T12" fmla="*/ 2147483647 w 17"/>
              <a:gd name="T13" fmla="*/ 2147483647 h 25"/>
              <a:gd name="T14" fmla="*/ 2147483647 w 17"/>
              <a:gd name="T15" fmla="*/ 2147483647 h 25"/>
              <a:gd name="T16" fmla="*/ 2147483647 w 17"/>
              <a:gd name="T17" fmla="*/ 2147483647 h 25"/>
              <a:gd name="T18" fmla="*/ 0 w 17"/>
              <a:gd name="T19" fmla="*/ 2147483647 h 2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7"/>
              <a:gd name="T31" fmla="*/ 0 h 25"/>
              <a:gd name="T32" fmla="*/ 17 w 17"/>
              <a:gd name="T33" fmla="*/ 25 h 25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7" h="25">
                <a:moveTo>
                  <a:pt x="0" y="17"/>
                </a:moveTo>
                <a:lnTo>
                  <a:pt x="2" y="5"/>
                </a:lnTo>
                <a:lnTo>
                  <a:pt x="5" y="0"/>
                </a:lnTo>
                <a:lnTo>
                  <a:pt x="10" y="1"/>
                </a:lnTo>
                <a:lnTo>
                  <a:pt x="13" y="5"/>
                </a:lnTo>
                <a:lnTo>
                  <a:pt x="17" y="15"/>
                </a:lnTo>
                <a:lnTo>
                  <a:pt x="13" y="25"/>
                </a:lnTo>
                <a:lnTo>
                  <a:pt x="5" y="25"/>
                </a:lnTo>
                <a:lnTo>
                  <a:pt x="2" y="20"/>
                </a:lnTo>
                <a:lnTo>
                  <a:pt x="0" y="17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549" name="Freeform 141"/>
          <p:cNvSpPr>
            <a:spLocks/>
          </p:cNvSpPr>
          <p:nvPr/>
        </p:nvSpPr>
        <p:spPr bwMode="auto">
          <a:xfrm>
            <a:off x="2433638" y="4338638"/>
            <a:ext cx="36512" cy="28575"/>
          </a:xfrm>
          <a:custGeom>
            <a:avLst/>
            <a:gdLst>
              <a:gd name="T0" fmla="*/ 0 w 17"/>
              <a:gd name="T1" fmla="*/ 2147483647 h 24"/>
              <a:gd name="T2" fmla="*/ 2147483647 w 17"/>
              <a:gd name="T3" fmla="*/ 2147483647 h 24"/>
              <a:gd name="T4" fmla="*/ 2147483647 w 17"/>
              <a:gd name="T5" fmla="*/ 0 h 24"/>
              <a:gd name="T6" fmla="*/ 2147483647 w 17"/>
              <a:gd name="T7" fmla="*/ 0 h 24"/>
              <a:gd name="T8" fmla="*/ 2147483647 w 17"/>
              <a:gd name="T9" fmla="*/ 2147483647 h 24"/>
              <a:gd name="T10" fmla="*/ 2147483647 w 17"/>
              <a:gd name="T11" fmla="*/ 2147483647 h 24"/>
              <a:gd name="T12" fmla="*/ 2147483647 w 17"/>
              <a:gd name="T13" fmla="*/ 2147483647 h 24"/>
              <a:gd name="T14" fmla="*/ 2147483647 w 17"/>
              <a:gd name="T15" fmla="*/ 2147483647 h 24"/>
              <a:gd name="T16" fmla="*/ 2147483647 w 17"/>
              <a:gd name="T17" fmla="*/ 2147483647 h 24"/>
              <a:gd name="T18" fmla="*/ 2147483647 w 17"/>
              <a:gd name="T19" fmla="*/ 2147483647 h 24"/>
              <a:gd name="T20" fmla="*/ 0 w 17"/>
              <a:gd name="T21" fmla="*/ 2147483647 h 2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7"/>
              <a:gd name="T34" fmla="*/ 0 h 24"/>
              <a:gd name="T35" fmla="*/ 17 w 17"/>
              <a:gd name="T36" fmla="*/ 24 h 2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7" h="24">
                <a:moveTo>
                  <a:pt x="0" y="15"/>
                </a:moveTo>
                <a:lnTo>
                  <a:pt x="1" y="6"/>
                </a:lnTo>
                <a:lnTo>
                  <a:pt x="4" y="0"/>
                </a:lnTo>
                <a:lnTo>
                  <a:pt x="7" y="0"/>
                </a:lnTo>
                <a:lnTo>
                  <a:pt x="13" y="7"/>
                </a:lnTo>
                <a:lnTo>
                  <a:pt x="17" y="13"/>
                </a:lnTo>
                <a:lnTo>
                  <a:pt x="16" y="19"/>
                </a:lnTo>
                <a:lnTo>
                  <a:pt x="13" y="24"/>
                </a:lnTo>
                <a:lnTo>
                  <a:pt x="5" y="24"/>
                </a:lnTo>
                <a:lnTo>
                  <a:pt x="1" y="18"/>
                </a:lnTo>
                <a:lnTo>
                  <a:pt x="0" y="15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550" name="Freeform 142"/>
          <p:cNvSpPr>
            <a:spLocks/>
          </p:cNvSpPr>
          <p:nvPr/>
        </p:nvSpPr>
        <p:spPr bwMode="auto">
          <a:xfrm>
            <a:off x="2470150" y="4271963"/>
            <a:ext cx="60325" cy="33337"/>
          </a:xfrm>
          <a:custGeom>
            <a:avLst/>
            <a:gdLst>
              <a:gd name="T0" fmla="*/ 0 w 29"/>
              <a:gd name="T1" fmla="*/ 2147483647 h 28"/>
              <a:gd name="T2" fmla="*/ 0 w 29"/>
              <a:gd name="T3" fmla="*/ 2147483647 h 28"/>
              <a:gd name="T4" fmla="*/ 2147483647 w 29"/>
              <a:gd name="T5" fmla="*/ 2147483647 h 28"/>
              <a:gd name="T6" fmla="*/ 2147483647 w 29"/>
              <a:gd name="T7" fmla="*/ 2147483647 h 28"/>
              <a:gd name="T8" fmla="*/ 2147483647 w 29"/>
              <a:gd name="T9" fmla="*/ 0 h 28"/>
              <a:gd name="T10" fmla="*/ 2147483647 w 29"/>
              <a:gd name="T11" fmla="*/ 2147483647 h 28"/>
              <a:gd name="T12" fmla="*/ 2147483647 w 29"/>
              <a:gd name="T13" fmla="*/ 2147483647 h 28"/>
              <a:gd name="T14" fmla="*/ 2147483647 w 29"/>
              <a:gd name="T15" fmla="*/ 2147483647 h 28"/>
              <a:gd name="T16" fmla="*/ 2147483647 w 29"/>
              <a:gd name="T17" fmla="*/ 2147483647 h 28"/>
              <a:gd name="T18" fmla="*/ 2147483647 w 29"/>
              <a:gd name="T19" fmla="*/ 2147483647 h 28"/>
              <a:gd name="T20" fmla="*/ 2147483647 w 29"/>
              <a:gd name="T21" fmla="*/ 2147483647 h 28"/>
              <a:gd name="T22" fmla="*/ 0 w 29"/>
              <a:gd name="T23" fmla="*/ 2147483647 h 28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29"/>
              <a:gd name="T37" fmla="*/ 0 h 28"/>
              <a:gd name="T38" fmla="*/ 29 w 29"/>
              <a:gd name="T39" fmla="*/ 28 h 28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29" h="28">
                <a:moveTo>
                  <a:pt x="0" y="18"/>
                </a:moveTo>
                <a:lnTo>
                  <a:pt x="0" y="16"/>
                </a:lnTo>
                <a:lnTo>
                  <a:pt x="6" y="8"/>
                </a:lnTo>
                <a:lnTo>
                  <a:pt x="17" y="3"/>
                </a:lnTo>
                <a:lnTo>
                  <a:pt x="24" y="0"/>
                </a:lnTo>
                <a:lnTo>
                  <a:pt x="29" y="5"/>
                </a:lnTo>
                <a:lnTo>
                  <a:pt x="29" y="11"/>
                </a:lnTo>
                <a:lnTo>
                  <a:pt x="26" y="15"/>
                </a:lnTo>
                <a:lnTo>
                  <a:pt x="18" y="23"/>
                </a:lnTo>
                <a:lnTo>
                  <a:pt x="10" y="28"/>
                </a:lnTo>
                <a:lnTo>
                  <a:pt x="2" y="24"/>
                </a:lnTo>
                <a:lnTo>
                  <a:pt x="0" y="18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551" name="Freeform 143"/>
          <p:cNvSpPr>
            <a:spLocks/>
          </p:cNvSpPr>
          <p:nvPr/>
        </p:nvSpPr>
        <p:spPr bwMode="auto">
          <a:xfrm>
            <a:off x="3248025" y="3730625"/>
            <a:ext cx="39688" cy="44450"/>
          </a:xfrm>
          <a:custGeom>
            <a:avLst/>
            <a:gdLst>
              <a:gd name="T0" fmla="*/ 0 w 19"/>
              <a:gd name="T1" fmla="*/ 2147483647 h 38"/>
              <a:gd name="T2" fmla="*/ 2147483647 w 19"/>
              <a:gd name="T3" fmla="*/ 2147483647 h 38"/>
              <a:gd name="T4" fmla="*/ 2147483647 w 19"/>
              <a:gd name="T5" fmla="*/ 2147483647 h 38"/>
              <a:gd name="T6" fmla="*/ 2147483647 w 19"/>
              <a:gd name="T7" fmla="*/ 0 h 38"/>
              <a:gd name="T8" fmla="*/ 2147483647 w 19"/>
              <a:gd name="T9" fmla="*/ 2147483647 h 38"/>
              <a:gd name="T10" fmla="*/ 2147483647 w 19"/>
              <a:gd name="T11" fmla="*/ 2147483647 h 38"/>
              <a:gd name="T12" fmla="*/ 2147483647 w 19"/>
              <a:gd name="T13" fmla="*/ 2147483647 h 38"/>
              <a:gd name="T14" fmla="*/ 2147483647 w 19"/>
              <a:gd name="T15" fmla="*/ 2147483647 h 38"/>
              <a:gd name="T16" fmla="*/ 2147483647 w 19"/>
              <a:gd name="T17" fmla="*/ 2147483647 h 38"/>
              <a:gd name="T18" fmla="*/ 2147483647 w 19"/>
              <a:gd name="T19" fmla="*/ 2147483647 h 38"/>
              <a:gd name="T20" fmla="*/ 0 w 19"/>
              <a:gd name="T21" fmla="*/ 2147483647 h 38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9"/>
              <a:gd name="T34" fmla="*/ 0 h 38"/>
              <a:gd name="T35" fmla="*/ 19 w 19"/>
              <a:gd name="T36" fmla="*/ 38 h 38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9" h="38">
                <a:moveTo>
                  <a:pt x="0" y="24"/>
                </a:moveTo>
                <a:lnTo>
                  <a:pt x="3" y="9"/>
                </a:lnTo>
                <a:lnTo>
                  <a:pt x="5" y="3"/>
                </a:lnTo>
                <a:lnTo>
                  <a:pt x="10" y="0"/>
                </a:lnTo>
                <a:lnTo>
                  <a:pt x="17" y="7"/>
                </a:lnTo>
                <a:lnTo>
                  <a:pt x="19" y="17"/>
                </a:lnTo>
                <a:lnTo>
                  <a:pt x="17" y="30"/>
                </a:lnTo>
                <a:lnTo>
                  <a:pt x="11" y="37"/>
                </a:lnTo>
                <a:lnTo>
                  <a:pt x="7" y="38"/>
                </a:lnTo>
                <a:lnTo>
                  <a:pt x="4" y="35"/>
                </a:lnTo>
                <a:lnTo>
                  <a:pt x="0" y="24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552" name="Freeform 144"/>
          <p:cNvSpPr>
            <a:spLocks/>
          </p:cNvSpPr>
          <p:nvPr/>
        </p:nvSpPr>
        <p:spPr bwMode="auto">
          <a:xfrm>
            <a:off x="2505075" y="4184650"/>
            <a:ext cx="42863" cy="39688"/>
          </a:xfrm>
          <a:custGeom>
            <a:avLst/>
            <a:gdLst>
              <a:gd name="T0" fmla="*/ 0 w 20"/>
              <a:gd name="T1" fmla="*/ 2147483647 h 34"/>
              <a:gd name="T2" fmla="*/ 2147483647 w 20"/>
              <a:gd name="T3" fmla="*/ 2147483647 h 34"/>
              <a:gd name="T4" fmla="*/ 2147483647 w 20"/>
              <a:gd name="T5" fmla="*/ 2147483647 h 34"/>
              <a:gd name="T6" fmla="*/ 2147483647 w 20"/>
              <a:gd name="T7" fmla="*/ 0 h 34"/>
              <a:gd name="T8" fmla="*/ 2147483647 w 20"/>
              <a:gd name="T9" fmla="*/ 0 h 34"/>
              <a:gd name="T10" fmla="*/ 2147483647 w 20"/>
              <a:gd name="T11" fmla="*/ 2147483647 h 34"/>
              <a:gd name="T12" fmla="*/ 2147483647 w 20"/>
              <a:gd name="T13" fmla="*/ 2147483647 h 34"/>
              <a:gd name="T14" fmla="*/ 2147483647 w 20"/>
              <a:gd name="T15" fmla="*/ 2147483647 h 34"/>
              <a:gd name="T16" fmla="*/ 2147483647 w 20"/>
              <a:gd name="T17" fmla="*/ 2147483647 h 34"/>
              <a:gd name="T18" fmla="*/ 2147483647 w 20"/>
              <a:gd name="T19" fmla="*/ 2147483647 h 34"/>
              <a:gd name="T20" fmla="*/ 2147483647 w 20"/>
              <a:gd name="T21" fmla="*/ 2147483647 h 34"/>
              <a:gd name="T22" fmla="*/ 2147483647 w 20"/>
              <a:gd name="T23" fmla="*/ 2147483647 h 34"/>
              <a:gd name="T24" fmla="*/ 0 w 20"/>
              <a:gd name="T25" fmla="*/ 2147483647 h 34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0"/>
              <a:gd name="T40" fmla="*/ 0 h 34"/>
              <a:gd name="T41" fmla="*/ 20 w 20"/>
              <a:gd name="T42" fmla="*/ 34 h 34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0" h="34">
                <a:moveTo>
                  <a:pt x="0" y="22"/>
                </a:moveTo>
                <a:lnTo>
                  <a:pt x="1" y="9"/>
                </a:lnTo>
                <a:lnTo>
                  <a:pt x="3" y="3"/>
                </a:lnTo>
                <a:lnTo>
                  <a:pt x="7" y="0"/>
                </a:lnTo>
                <a:lnTo>
                  <a:pt x="13" y="0"/>
                </a:lnTo>
                <a:lnTo>
                  <a:pt x="18" y="5"/>
                </a:lnTo>
                <a:lnTo>
                  <a:pt x="20" y="9"/>
                </a:lnTo>
                <a:lnTo>
                  <a:pt x="20" y="25"/>
                </a:lnTo>
                <a:lnTo>
                  <a:pt x="17" y="34"/>
                </a:lnTo>
                <a:lnTo>
                  <a:pt x="9" y="33"/>
                </a:lnTo>
                <a:lnTo>
                  <a:pt x="3" y="28"/>
                </a:lnTo>
                <a:lnTo>
                  <a:pt x="1" y="23"/>
                </a:lnTo>
                <a:lnTo>
                  <a:pt x="0" y="22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553" name="Freeform 145"/>
          <p:cNvSpPr>
            <a:spLocks/>
          </p:cNvSpPr>
          <p:nvPr/>
        </p:nvSpPr>
        <p:spPr bwMode="auto">
          <a:xfrm>
            <a:off x="2513013" y="4008438"/>
            <a:ext cx="168275" cy="95250"/>
          </a:xfrm>
          <a:custGeom>
            <a:avLst/>
            <a:gdLst>
              <a:gd name="T0" fmla="*/ 0 w 80"/>
              <a:gd name="T1" fmla="*/ 2147483647 h 79"/>
              <a:gd name="T2" fmla="*/ 0 w 80"/>
              <a:gd name="T3" fmla="*/ 2147483647 h 79"/>
              <a:gd name="T4" fmla="*/ 2147483647 w 80"/>
              <a:gd name="T5" fmla="*/ 2147483647 h 79"/>
              <a:gd name="T6" fmla="*/ 2147483647 w 80"/>
              <a:gd name="T7" fmla="*/ 2147483647 h 79"/>
              <a:gd name="T8" fmla="*/ 2147483647 w 80"/>
              <a:gd name="T9" fmla="*/ 2147483647 h 79"/>
              <a:gd name="T10" fmla="*/ 2147483647 w 80"/>
              <a:gd name="T11" fmla="*/ 2147483647 h 79"/>
              <a:gd name="T12" fmla="*/ 2147483647 w 80"/>
              <a:gd name="T13" fmla="*/ 0 h 79"/>
              <a:gd name="T14" fmla="*/ 2147483647 w 80"/>
              <a:gd name="T15" fmla="*/ 2147483647 h 79"/>
              <a:gd name="T16" fmla="*/ 2147483647 w 80"/>
              <a:gd name="T17" fmla="*/ 2147483647 h 79"/>
              <a:gd name="T18" fmla="*/ 2147483647 w 80"/>
              <a:gd name="T19" fmla="*/ 2147483647 h 79"/>
              <a:gd name="T20" fmla="*/ 2147483647 w 80"/>
              <a:gd name="T21" fmla="*/ 2147483647 h 79"/>
              <a:gd name="T22" fmla="*/ 2147483647 w 80"/>
              <a:gd name="T23" fmla="*/ 2147483647 h 79"/>
              <a:gd name="T24" fmla="*/ 2147483647 w 80"/>
              <a:gd name="T25" fmla="*/ 2147483647 h 79"/>
              <a:gd name="T26" fmla="*/ 2147483647 w 80"/>
              <a:gd name="T27" fmla="*/ 2147483647 h 79"/>
              <a:gd name="T28" fmla="*/ 2147483647 w 80"/>
              <a:gd name="T29" fmla="*/ 2147483647 h 79"/>
              <a:gd name="T30" fmla="*/ 2147483647 w 80"/>
              <a:gd name="T31" fmla="*/ 2147483647 h 79"/>
              <a:gd name="T32" fmla="*/ 2147483647 w 80"/>
              <a:gd name="T33" fmla="*/ 2147483647 h 79"/>
              <a:gd name="T34" fmla="*/ 2147483647 w 80"/>
              <a:gd name="T35" fmla="*/ 2147483647 h 79"/>
              <a:gd name="T36" fmla="*/ 2147483647 w 80"/>
              <a:gd name="T37" fmla="*/ 2147483647 h 79"/>
              <a:gd name="T38" fmla="*/ 2147483647 w 80"/>
              <a:gd name="T39" fmla="*/ 2147483647 h 79"/>
              <a:gd name="T40" fmla="*/ 2147483647 w 80"/>
              <a:gd name="T41" fmla="*/ 2147483647 h 79"/>
              <a:gd name="T42" fmla="*/ 2147483647 w 80"/>
              <a:gd name="T43" fmla="*/ 2147483647 h 79"/>
              <a:gd name="T44" fmla="*/ 2147483647 w 80"/>
              <a:gd name="T45" fmla="*/ 2147483647 h 79"/>
              <a:gd name="T46" fmla="*/ 2147483647 w 80"/>
              <a:gd name="T47" fmla="*/ 2147483647 h 79"/>
              <a:gd name="T48" fmla="*/ 2147483647 w 80"/>
              <a:gd name="T49" fmla="*/ 2147483647 h 79"/>
              <a:gd name="T50" fmla="*/ 2147483647 w 80"/>
              <a:gd name="T51" fmla="*/ 2147483647 h 79"/>
              <a:gd name="T52" fmla="*/ 2147483647 w 80"/>
              <a:gd name="T53" fmla="*/ 2147483647 h 79"/>
              <a:gd name="T54" fmla="*/ 2147483647 w 80"/>
              <a:gd name="T55" fmla="*/ 2147483647 h 79"/>
              <a:gd name="T56" fmla="*/ 2147483647 w 80"/>
              <a:gd name="T57" fmla="*/ 2147483647 h 79"/>
              <a:gd name="T58" fmla="*/ 2147483647 w 80"/>
              <a:gd name="T59" fmla="*/ 2147483647 h 79"/>
              <a:gd name="T60" fmla="*/ 2147483647 w 80"/>
              <a:gd name="T61" fmla="*/ 2147483647 h 79"/>
              <a:gd name="T62" fmla="*/ 2147483647 w 80"/>
              <a:gd name="T63" fmla="*/ 2147483647 h 79"/>
              <a:gd name="T64" fmla="*/ 2147483647 w 80"/>
              <a:gd name="T65" fmla="*/ 2147483647 h 79"/>
              <a:gd name="T66" fmla="*/ 2147483647 w 80"/>
              <a:gd name="T67" fmla="*/ 2147483647 h 79"/>
              <a:gd name="T68" fmla="*/ 0 w 80"/>
              <a:gd name="T69" fmla="*/ 2147483647 h 79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80"/>
              <a:gd name="T106" fmla="*/ 0 h 79"/>
              <a:gd name="T107" fmla="*/ 80 w 80"/>
              <a:gd name="T108" fmla="*/ 79 h 79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80" h="79">
                <a:moveTo>
                  <a:pt x="0" y="16"/>
                </a:moveTo>
                <a:lnTo>
                  <a:pt x="0" y="11"/>
                </a:lnTo>
                <a:lnTo>
                  <a:pt x="4" y="5"/>
                </a:lnTo>
                <a:lnTo>
                  <a:pt x="8" y="5"/>
                </a:lnTo>
                <a:lnTo>
                  <a:pt x="17" y="15"/>
                </a:lnTo>
                <a:lnTo>
                  <a:pt x="25" y="5"/>
                </a:lnTo>
                <a:lnTo>
                  <a:pt x="30" y="0"/>
                </a:lnTo>
                <a:lnTo>
                  <a:pt x="35" y="3"/>
                </a:lnTo>
                <a:lnTo>
                  <a:pt x="41" y="10"/>
                </a:lnTo>
                <a:lnTo>
                  <a:pt x="41" y="19"/>
                </a:lnTo>
                <a:lnTo>
                  <a:pt x="36" y="24"/>
                </a:lnTo>
                <a:lnTo>
                  <a:pt x="31" y="30"/>
                </a:lnTo>
                <a:lnTo>
                  <a:pt x="33" y="34"/>
                </a:lnTo>
                <a:lnTo>
                  <a:pt x="36" y="37"/>
                </a:lnTo>
                <a:lnTo>
                  <a:pt x="48" y="39"/>
                </a:lnTo>
                <a:lnTo>
                  <a:pt x="53" y="37"/>
                </a:lnTo>
                <a:lnTo>
                  <a:pt x="60" y="27"/>
                </a:lnTo>
                <a:lnTo>
                  <a:pt x="64" y="25"/>
                </a:lnTo>
                <a:lnTo>
                  <a:pt x="71" y="29"/>
                </a:lnTo>
                <a:lnTo>
                  <a:pt x="74" y="34"/>
                </a:lnTo>
                <a:lnTo>
                  <a:pt x="80" y="47"/>
                </a:lnTo>
                <a:lnTo>
                  <a:pt x="80" y="59"/>
                </a:lnTo>
                <a:lnTo>
                  <a:pt x="78" y="65"/>
                </a:lnTo>
                <a:lnTo>
                  <a:pt x="76" y="67"/>
                </a:lnTo>
                <a:lnTo>
                  <a:pt x="67" y="66"/>
                </a:lnTo>
                <a:lnTo>
                  <a:pt x="58" y="64"/>
                </a:lnTo>
                <a:lnTo>
                  <a:pt x="53" y="67"/>
                </a:lnTo>
                <a:lnTo>
                  <a:pt x="47" y="79"/>
                </a:lnTo>
                <a:lnTo>
                  <a:pt x="35" y="77"/>
                </a:lnTo>
                <a:lnTo>
                  <a:pt x="27" y="67"/>
                </a:lnTo>
                <a:lnTo>
                  <a:pt x="21" y="66"/>
                </a:lnTo>
                <a:lnTo>
                  <a:pt x="17" y="66"/>
                </a:lnTo>
                <a:lnTo>
                  <a:pt x="12" y="62"/>
                </a:lnTo>
                <a:lnTo>
                  <a:pt x="5" y="43"/>
                </a:lnTo>
                <a:lnTo>
                  <a:pt x="0" y="16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554" name="Freeform 146"/>
          <p:cNvSpPr>
            <a:spLocks/>
          </p:cNvSpPr>
          <p:nvPr/>
        </p:nvSpPr>
        <p:spPr bwMode="auto">
          <a:xfrm>
            <a:off x="2549525" y="3962400"/>
            <a:ext cx="52388" cy="36513"/>
          </a:xfrm>
          <a:custGeom>
            <a:avLst/>
            <a:gdLst>
              <a:gd name="T0" fmla="*/ 0 w 25"/>
              <a:gd name="T1" fmla="*/ 2147483647 h 31"/>
              <a:gd name="T2" fmla="*/ 2147483647 w 25"/>
              <a:gd name="T3" fmla="*/ 2147483647 h 31"/>
              <a:gd name="T4" fmla="*/ 2147483647 w 25"/>
              <a:gd name="T5" fmla="*/ 0 h 31"/>
              <a:gd name="T6" fmla="*/ 2147483647 w 25"/>
              <a:gd name="T7" fmla="*/ 1634244329 h 31"/>
              <a:gd name="T8" fmla="*/ 2147483647 w 25"/>
              <a:gd name="T9" fmla="*/ 2147483647 h 31"/>
              <a:gd name="T10" fmla="*/ 2147483647 w 25"/>
              <a:gd name="T11" fmla="*/ 2147483647 h 31"/>
              <a:gd name="T12" fmla="*/ 2147483647 w 25"/>
              <a:gd name="T13" fmla="*/ 2147483647 h 31"/>
              <a:gd name="T14" fmla="*/ 2147483647 w 25"/>
              <a:gd name="T15" fmla="*/ 2147483647 h 31"/>
              <a:gd name="T16" fmla="*/ 2147483647 w 25"/>
              <a:gd name="T17" fmla="*/ 2147483647 h 31"/>
              <a:gd name="T18" fmla="*/ 0 w 25"/>
              <a:gd name="T19" fmla="*/ 2147483647 h 31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25"/>
              <a:gd name="T31" fmla="*/ 0 h 31"/>
              <a:gd name="T32" fmla="*/ 25 w 25"/>
              <a:gd name="T33" fmla="*/ 31 h 31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5" h="31">
                <a:moveTo>
                  <a:pt x="0" y="24"/>
                </a:moveTo>
                <a:lnTo>
                  <a:pt x="1" y="20"/>
                </a:lnTo>
                <a:lnTo>
                  <a:pt x="18" y="0"/>
                </a:lnTo>
                <a:lnTo>
                  <a:pt x="24" y="1"/>
                </a:lnTo>
                <a:lnTo>
                  <a:pt x="25" y="9"/>
                </a:lnTo>
                <a:lnTo>
                  <a:pt x="19" y="22"/>
                </a:lnTo>
                <a:lnTo>
                  <a:pt x="12" y="28"/>
                </a:lnTo>
                <a:lnTo>
                  <a:pt x="5" y="31"/>
                </a:lnTo>
                <a:lnTo>
                  <a:pt x="1" y="27"/>
                </a:lnTo>
                <a:lnTo>
                  <a:pt x="0" y="24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555" name="Freeform 147"/>
          <p:cNvSpPr>
            <a:spLocks/>
          </p:cNvSpPr>
          <p:nvPr/>
        </p:nvSpPr>
        <p:spPr bwMode="auto">
          <a:xfrm>
            <a:off x="2938463" y="4017963"/>
            <a:ext cx="123825" cy="36512"/>
          </a:xfrm>
          <a:custGeom>
            <a:avLst/>
            <a:gdLst>
              <a:gd name="T0" fmla="*/ 2147483647 w 58"/>
              <a:gd name="T1" fmla="*/ 2147483647 h 32"/>
              <a:gd name="T2" fmla="*/ 2147483647 w 58"/>
              <a:gd name="T3" fmla="*/ 2147483647 h 32"/>
              <a:gd name="T4" fmla="*/ 2147483647 w 58"/>
              <a:gd name="T5" fmla="*/ 2147483647 h 32"/>
              <a:gd name="T6" fmla="*/ 2147483647 w 58"/>
              <a:gd name="T7" fmla="*/ 2147483647 h 32"/>
              <a:gd name="T8" fmla="*/ 2147483647 w 58"/>
              <a:gd name="T9" fmla="*/ 2147483647 h 32"/>
              <a:gd name="T10" fmla="*/ 0 w 58"/>
              <a:gd name="T11" fmla="*/ 2147483647 h 32"/>
              <a:gd name="T12" fmla="*/ 2147483647 w 58"/>
              <a:gd name="T13" fmla="*/ 2147483647 h 32"/>
              <a:gd name="T14" fmla="*/ 2147483647 w 58"/>
              <a:gd name="T15" fmla="*/ 0 h 32"/>
              <a:gd name="T16" fmla="*/ 2147483647 w 58"/>
              <a:gd name="T17" fmla="*/ 0 h 32"/>
              <a:gd name="T18" fmla="*/ 2147483647 w 58"/>
              <a:gd name="T19" fmla="*/ 2147483647 h 32"/>
              <a:gd name="T20" fmla="*/ 2147483647 w 58"/>
              <a:gd name="T21" fmla="*/ 2147483647 h 32"/>
              <a:gd name="T22" fmla="*/ 2147483647 w 58"/>
              <a:gd name="T23" fmla="*/ 2147483647 h 32"/>
              <a:gd name="T24" fmla="*/ 2147483647 w 58"/>
              <a:gd name="T25" fmla="*/ 2147483647 h 32"/>
              <a:gd name="T26" fmla="*/ 2147483647 w 58"/>
              <a:gd name="T27" fmla="*/ 2147483647 h 32"/>
              <a:gd name="T28" fmla="*/ 2147483647 w 58"/>
              <a:gd name="T29" fmla="*/ 2147483647 h 32"/>
              <a:gd name="T30" fmla="*/ 2147483647 w 58"/>
              <a:gd name="T31" fmla="*/ 2147483647 h 32"/>
              <a:gd name="T32" fmla="*/ 2147483647 w 58"/>
              <a:gd name="T33" fmla="*/ 2147483647 h 32"/>
              <a:gd name="T34" fmla="*/ 2147483647 w 58"/>
              <a:gd name="T35" fmla="*/ 2147483647 h 32"/>
              <a:gd name="T36" fmla="*/ 2147483647 w 58"/>
              <a:gd name="T37" fmla="*/ 2147483647 h 32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58"/>
              <a:gd name="T58" fmla="*/ 0 h 32"/>
              <a:gd name="T59" fmla="*/ 58 w 58"/>
              <a:gd name="T60" fmla="*/ 32 h 32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58" h="32">
                <a:moveTo>
                  <a:pt x="30" y="30"/>
                </a:moveTo>
                <a:lnTo>
                  <a:pt x="27" y="28"/>
                </a:lnTo>
                <a:lnTo>
                  <a:pt x="21" y="26"/>
                </a:lnTo>
                <a:lnTo>
                  <a:pt x="10" y="24"/>
                </a:lnTo>
                <a:lnTo>
                  <a:pt x="3" y="21"/>
                </a:lnTo>
                <a:lnTo>
                  <a:pt x="0" y="14"/>
                </a:lnTo>
                <a:lnTo>
                  <a:pt x="6" y="8"/>
                </a:lnTo>
                <a:lnTo>
                  <a:pt x="20" y="0"/>
                </a:lnTo>
                <a:lnTo>
                  <a:pt x="28" y="0"/>
                </a:lnTo>
                <a:lnTo>
                  <a:pt x="37" y="5"/>
                </a:lnTo>
                <a:lnTo>
                  <a:pt x="43" y="8"/>
                </a:lnTo>
                <a:lnTo>
                  <a:pt x="54" y="2"/>
                </a:lnTo>
                <a:lnTo>
                  <a:pt x="58" y="3"/>
                </a:lnTo>
                <a:lnTo>
                  <a:pt x="58" y="16"/>
                </a:lnTo>
                <a:lnTo>
                  <a:pt x="54" y="24"/>
                </a:lnTo>
                <a:lnTo>
                  <a:pt x="48" y="32"/>
                </a:lnTo>
                <a:lnTo>
                  <a:pt x="43" y="32"/>
                </a:lnTo>
                <a:lnTo>
                  <a:pt x="34" y="30"/>
                </a:lnTo>
                <a:lnTo>
                  <a:pt x="30" y="30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556" name="Freeform 148"/>
          <p:cNvSpPr>
            <a:spLocks/>
          </p:cNvSpPr>
          <p:nvPr/>
        </p:nvSpPr>
        <p:spPr bwMode="auto">
          <a:xfrm>
            <a:off x="2601913" y="3978275"/>
            <a:ext cx="71437" cy="31750"/>
          </a:xfrm>
          <a:custGeom>
            <a:avLst/>
            <a:gdLst>
              <a:gd name="T0" fmla="*/ 0 w 33"/>
              <a:gd name="T1" fmla="*/ 2147483647 h 27"/>
              <a:gd name="T2" fmla="*/ 2147483647 w 33"/>
              <a:gd name="T3" fmla="*/ 2147483647 h 27"/>
              <a:gd name="T4" fmla="*/ 2147483647 w 33"/>
              <a:gd name="T5" fmla="*/ 1626175156 h 27"/>
              <a:gd name="T6" fmla="*/ 2147483647 w 33"/>
              <a:gd name="T7" fmla="*/ 0 h 27"/>
              <a:gd name="T8" fmla="*/ 2147483647 w 33"/>
              <a:gd name="T9" fmla="*/ 2147483647 h 27"/>
              <a:gd name="T10" fmla="*/ 2147483647 w 33"/>
              <a:gd name="T11" fmla="*/ 2147483647 h 27"/>
              <a:gd name="T12" fmla="*/ 2147483647 w 33"/>
              <a:gd name="T13" fmla="*/ 2147483647 h 27"/>
              <a:gd name="T14" fmla="*/ 2147483647 w 33"/>
              <a:gd name="T15" fmla="*/ 2147483647 h 27"/>
              <a:gd name="T16" fmla="*/ 2147483647 w 33"/>
              <a:gd name="T17" fmla="*/ 2147483647 h 27"/>
              <a:gd name="T18" fmla="*/ 0 w 33"/>
              <a:gd name="T19" fmla="*/ 2147483647 h 27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33"/>
              <a:gd name="T31" fmla="*/ 0 h 27"/>
              <a:gd name="T32" fmla="*/ 33 w 33"/>
              <a:gd name="T33" fmla="*/ 27 h 27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33" h="27">
                <a:moveTo>
                  <a:pt x="0" y="12"/>
                </a:moveTo>
                <a:lnTo>
                  <a:pt x="5" y="7"/>
                </a:lnTo>
                <a:lnTo>
                  <a:pt x="18" y="1"/>
                </a:lnTo>
                <a:lnTo>
                  <a:pt x="28" y="0"/>
                </a:lnTo>
                <a:lnTo>
                  <a:pt x="30" y="5"/>
                </a:lnTo>
                <a:lnTo>
                  <a:pt x="33" y="12"/>
                </a:lnTo>
                <a:lnTo>
                  <a:pt x="27" y="23"/>
                </a:lnTo>
                <a:lnTo>
                  <a:pt x="22" y="27"/>
                </a:lnTo>
                <a:lnTo>
                  <a:pt x="9" y="26"/>
                </a:lnTo>
                <a:lnTo>
                  <a:pt x="0" y="12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557" name="Freeform 149"/>
          <p:cNvSpPr>
            <a:spLocks/>
          </p:cNvSpPr>
          <p:nvPr/>
        </p:nvSpPr>
        <p:spPr bwMode="auto">
          <a:xfrm>
            <a:off x="2922588" y="3983038"/>
            <a:ext cx="80962" cy="33337"/>
          </a:xfrm>
          <a:custGeom>
            <a:avLst/>
            <a:gdLst>
              <a:gd name="T0" fmla="*/ 0 w 38"/>
              <a:gd name="T1" fmla="*/ 2147483647 h 28"/>
              <a:gd name="T2" fmla="*/ 0 w 38"/>
              <a:gd name="T3" fmla="*/ 2147483647 h 28"/>
              <a:gd name="T4" fmla="*/ 2147483647 w 38"/>
              <a:gd name="T5" fmla="*/ 2147483647 h 28"/>
              <a:gd name="T6" fmla="*/ 2147483647 w 38"/>
              <a:gd name="T7" fmla="*/ 2147483647 h 28"/>
              <a:gd name="T8" fmla="*/ 2147483647 w 38"/>
              <a:gd name="T9" fmla="*/ 0 h 28"/>
              <a:gd name="T10" fmla="*/ 2147483647 w 38"/>
              <a:gd name="T11" fmla="*/ 2147483647 h 28"/>
              <a:gd name="T12" fmla="*/ 2147483647 w 38"/>
              <a:gd name="T13" fmla="*/ 2147483647 h 28"/>
              <a:gd name="T14" fmla="*/ 2147483647 w 38"/>
              <a:gd name="T15" fmla="*/ 2147483647 h 28"/>
              <a:gd name="T16" fmla="*/ 2147483647 w 38"/>
              <a:gd name="T17" fmla="*/ 2147483647 h 28"/>
              <a:gd name="T18" fmla="*/ 2147483647 w 38"/>
              <a:gd name="T19" fmla="*/ 2147483647 h 28"/>
              <a:gd name="T20" fmla="*/ 2147483647 w 38"/>
              <a:gd name="T21" fmla="*/ 2147483647 h 28"/>
              <a:gd name="T22" fmla="*/ 2147483647 w 38"/>
              <a:gd name="T23" fmla="*/ 2147483647 h 28"/>
              <a:gd name="T24" fmla="*/ 2147483647 w 38"/>
              <a:gd name="T25" fmla="*/ 2147483647 h 28"/>
              <a:gd name="T26" fmla="*/ 0 w 38"/>
              <a:gd name="T27" fmla="*/ 2147483647 h 28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38"/>
              <a:gd name="T43" fmla="*/ 0 h 28"/>
              <a:gd name="T44" fmla="*/ 38 w 38"/>
              <a:gd name="T45" fmla="*/ 28 h 28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38" h="28">
                <a:moveTo>
                  <a:pt x="0" y="25"/>
                </a:moveTo>
                <a:lnTo>
                  <a:pt x="0" y="22"/>
                </a:lnTo>
                <a:lnTo>
                  <a:pt x="6" y="13"/>
                </a:lnTo>
                <a:lnTo>
                  <a:pt x="16" y="3"/>
                </a:lnTo>
                <a:lnTo>
                  <a:pt x="30" y="0"/>
                </a:lnTo>
                <a:lnTo>
                  <a:pt x="35" y="2"/>
                </a:lnTo>
                <a:lnTo>
                  <a:pt x="38" y="7"/>
                </a:lnTo>
                <a:lnTo>
                  <a:pt x="37" y="13"/>
                </a:lnTo>
                <a:lnTo>
                  <a:pt x="35" y="16"/>
                </a:lnTo>
                <a:lnTo>
                  <a:pt x="19" y="19"/>
                </a:lnTo>
                <a:lnTo>
                  <a:pt x="11" y="25"/>
                </a:lnTo>
                <a:lnTo>
                  <a:pt x="7" y="28"/>
                </a:lnTo>
                <a:lnTo>
                  <a:pt x="1" y="28"/>
                </a:lnTo>
                <a:lnTo>
                  <a:pt x="0" y="25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558" name="Freeform 150"/>
          <p:cNvSpPr>
            <a:spLocks/>
          </p:cNvSpPr>
          <p:nvPr/>
        </p:nvSpPr>
        <p:spPr bwMode="auto">
          <a:xfrm>
            <a:off x="2852738" y="3933825"/>
            <a:ext cx="44450" cy="23813"/>
          </a:xfrm>
          <a:custGeom>
            <a:avLst/>
            <a:gdLst>
              <a:gd name="T0" fmla="*/ 0 w 21"/>
              <a:gd name="T1" fmla="*/ 2147483647 h 21"/>
              <a:gd name="T2" fmla="*/ 2147483647 w 21"/>
              <a:gd name="T3" fmla="*/ 2147483647 h 21"/>
              <a:gd name="T4" fmla="*/ 2147483647 w 21"/>
              <a:gd name="T5" fmla="*/ 0 h 21"/>
              <a:gd name="T6" fmla="*/ 2147483647 w 21"/>
              <a:gd name="T7" fmla="*/ 0 h 21"/>
              <a:gd name="T8" fmla="*/ 2147483647 w 21"/>
              <a:gd name="T9" fmla="*/ 2147483647 h 21"/>
              <a:gd name="T10" fmla="*/ 2147483647 w 21"/>
              <a:gd name="T11" fmla="*/ 2147483647 h 21"/>
              <a:gd name="T12" fmla="*/ 2147483647 w 21"/>
              <a:gd name="T13" fmla="*/ 2147483647 h 21"/>
              <a:gd name="T14" fmla="*/ 2147483647 w 21"/>
              <a:gd name="T15" fmla="*/ 2147483647 h 21"/>
              <a:gd name="T16" fmla="*/ 2147483647 w 21"/>
              <a:gd name="T17" fmla="*/ 2147483647 h 21"/>
              <a:gd name="T18" fmla="*/ 2147483647 w 21"/>
              <a:gd name="T19" fmla="*/ 2147483647 h 21"/>
              <a:gd name="T20" fmla="*/ 2147483647 w 21"/>
              <a:gd name="T21" fmla="*/ 2147483647 h 21"/>
              <a:gd name="T22" fmla="*/ 0 w 21"/>
              <a:gd name="T23" fmla="*/ 2147483647 h 2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21"/>
              <a:gd name="T37" fmla="*/ 0 h 21"/>
              <a:gd name="T38" fmla="*/ 21 w 21"/>
              <a:gd name="T39" fmla="*/ 21 h 21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21" h="21">
                <a:moveTo>
                  <a:pt x="0" y="8"/>
                </a:moveTo>
                <a:lnTo>
                  <a:pt x="4" y="2"/>
                </a:lnTo>
                <a:lnTo>
                  <a:pt x="9" y="0"/>
                </a:lnTo>
                <a:lnTo>
                  <a:pt x="13" y="0"/>
                </a:lnTo>
                <a:lnTo>
                  <a:pt x="19" y="3"/>
                </a:lnTo>
                <a:lnTo>
                  <a:pt x="21" y="8"/>
                </a:lnTo>
                <a:lnTo>
                  <a:pt x="21" y="16"/>
                </a:lnTo>
                <a:lnTo>
                  <a:pt x="15" y="21"/>
                </a:lnTo>
                <a:lnTo>
                  <a:pt x="7" y="21"/>
                </a:lnTo>
                <a:lnTo>
                  <a:pt x="3" y="19"/>
                </a:lnTo>
                <a:lnTo>
                  <a:pt x="1" y="13"/>
                </a:lnTo>
                <a:lnTo>
                  <a:pt x="0" y="8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559" name="Freeform 151"/>
          <p:cNvSpPr>
            <a:spLocks/>
          </p:cNvSpPr>
          <p:nvPr/>
        </p:nvSpPr>
        <p:spPr bwMode="auto">
          <a:xfrm>
            <a:off x="2778125" y="4014788"/>
            <a:ext cx="68263" cy="38100"/>
          </a:xfrm>
          <a:custGeom>
            <a:avLst/>
            <a:gdLst>
              <a:gd name="T0" fmla="*/ 0 w 32"/>
              <a:gd name="T1" fmla="*/ 2147483647 h 32"/>
              <a:gd name="T2" fmla="*/ 2147483647 w 32"/>
              <a:gd name="T3" fmla="*/ 2147483647 h 32"/>
              <a:gd name="T4" fmla="*/ 2147483647 w 32"/>
              <a:gd name="T5" fmla="*/ 2147483647 h 32"/>
              <a:gd name="T6" fmla="*/ 2147483647 w 32"/>
              <a:gd name="T7" fmla="*/ 0 h 32"/>
              <a:gd name="T8" fmla="*/ 2147483647 w 32"/>
              <a:gd name="T9" fmla="*/ 1688346521 h 32"/>
              <a:gd name="T10" fmla="*/ 2147483647 w 32"/>
              <a:gd name="T11" fmla="*/ 2147483647 h 32"/>
              <a:gd name="T12" fmla="*/ 2147483647 w 32"/>
              <a:gd name="T13" fmla="*/ 2147483647 h 32"/>
              <a:gd name="T14" fmla="*/ 2147483647 w 32"/>
              <a:gd name="T15" fmla="*/ 2147483647 h 32"/>
              <a:gd name="T16" fmla="*/ 2147483647 w 32"/>
              <a:gd name="T17" fmla="*/ 2147483647 h 32"/>
              <a:gd name="T18" fmla="*/ 2147483647 w 32"/>
              <a:gd name="T19" fmla="*/ 2147483647 h 32"/>
              <a:gd name="T20" fmla="*/ 2147483647 w 32"/>
              <a:gd name="T21" fmla="*/ 2147483647 h 32"/>
              <a:gd name="T22" fmla="*/ 2147483647 w 32"/>
              <a:gd name="T23" fmla="*/ 2147483647 h 32"/>
              <a:gd name="T24" fmla="*/ 2147483647 w 32"/>
              <a:gd name="T25" fmla="*/ 2147483647 h 32"/>
              <a:gd name="T26" fmla="*/ 2147483647 w 32"/>
              <a:gd name="T27" fmla="*/ 2147483647 h 32"/>
              <a:gd name="T28" fmla="*/ 0 w 32"/>
              <a:gd name="T29" fmla="*/ 2147483647 h 32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32"/>
              <a:gd name="T46" fmla="*/ 0 h 32"/>
              <a:gd name="T47" fmla="*/ 32 w 32"/>
              <a:gd name="T48" fmla="*/ 32 h 32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32" h="32">
                <a:moveTo>
                  <a:pt x="0" y="29"/>
                </a:moveTo>
                <a:lnTo>
                  <a:pt x="1" y="14"/>
                </a:lnTo>
                <a:lnTo>
                  <a:pt x="8" y="2"/>
                </a:lnTo>
                <a:lnTo>
                  <a:pt x="12" y="0"/>
                </a:lnTo>
                <a:lnTo>
                  <a:pt x="18" y="1"/>
                </a:lnTo>
                <a:lnTo>
                  <a:pt x="27" y="10"/>
                </a:lnTo>
                <a:lnTo>
                  <a:pt x="32" y="17"/>
                </a:lnTo>
                <a:lnTo>
                  <a:pt x="29" y="25"/>
                </a:lnTo>
                <a:lnTo>
                  <a:pt x="25" y="25"/>
                </a:lnTo>
                <a:lnTo>
                  <a:pt x="21" y="23"/>
                </a:lnTo>
                <a:lnTo>
                  <a:pt x="14" y="17"/>
                </a:lnTo>
                <a:lnTo>
                  <a:pt x="11" y="23"/>
                </a:lnTo>
                <a:lnTo>
                  <a:pt x="8" y="31"/>
                </a:lnTo>
                <a:lnTo>
                  <a:pt x="3" y="32"/>
                </a:lnTo>
                <a:lnTo>
                  <a:pt x="0" y="29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560" name="Freeform 152"/>
          <p:cNvSpPr>
            <a:spLocks/>
          </p:cNvSpPr>
          <p:nvPr/>
        </p:nvSpPr>
        <p:spPr bwMode="auto">
          <a:xfrm>
            <a:off x="3879850" y="3646488"/>
            <a:ext cx="3687763" cy="1725612"/>
          </a:xfrm>
          <a:custGeom>
            <a:avLst/>
            <a:gdLst>
              <a:gd name="T0" fmla="*/ 2147483647 w 1743"/>
              <a:gd name="T1" fmla="*/ 2147483647 h 1450"/>
              <a:gd name="T2" fmla="*/ 2147483647 w 1743"/>
              <a:gd name="T3" fmla="*/ 2147483647 h 1450"/>
              <a:gd name="T4" fmla="*/ 2147483647 w 1743"/>
              <a:gd name="T5" fmla="*/ 2147483647 h 1450"/>
              <a:gd name="T6" fmla="*/ 2147483647 w 1743"/>
              <a:gd name="T7" fmla="*/ 2147483647 h 1450"/>
              <a:gd name="T8" fmla="*/ 2147483647 w 1743"/>
              <a:gd name="T9" fmla="*/ 2147483647 h 1450"/>
              <a:gd name="T10" fmla="*/ 2147483647 w 1743"/>
              <a:gd name="T11" fmla="*/ 2147483647 h 1450"/>
              <a:gd name="T12" fmla="*/ 2147483647 w 1743"/>
              <a:gd name="T13" fmla="*/ 2147483647 h 1450"/>
              <a:gd name="T14" fmla="*/ 2147483647 w 1743"/>
              <a:gd name="T15" fmla="*/ 2147483647 h 1450"/>
              <a:gd name="T16" fmla="*/ 2147483647 w 1743"/>
              <a:gd name="T17" fmla="*/ 2147483647 h 1450"/>
              <a:gd name="T18" fmla="*/ 2147483647 w 1743"/>
              <a:gd name="T19" fmla="*/ 2147483647 h 1450"/>
              <a:gd name="T20" fmla="*/ 2147483647 w 1743"/>
              <a:gd name="T21" fmla="*/ 2147483647 h 1450"/>
              <a:gd name="T22" fmla="*/ 2147483647 w 1743"/>
              <a:gd name="T23" fmla="*/ 2147483647 h 1450"/>
              <a:gd name="T24" fmla="*/ 2147483647 w 1743"/>
              <a:gd name="T25" fmla="*/ 2147483647 h 1450"/>
              <a:gd name="T26" fmla="*/ 2147483647 w 1743"/>
              <a:gd name="T27" fmla="*/ 2147483647 h 1450"/>
              <a:gd name="T28" fmla="*/ 2147483647 w 1743"/>
              <a:gd name="T29" fmla="*/ 2147483647 h 1450"/>
              <a:gd name="T30" fmla="*/ 2147483647 w 1743"/>
              <a:gd name="T31" fmla="*/ 2147483647 h 1450"/>
              <a:gd name="T32" fmla="*/ 2147483647 w 1743"/>
              <a:gd name="T33" fmla="*/ 2147483647 h 1450"/>
              <a:gd name="T34" fmla="*/ 2147483647 w 1743"/>
              <a:gd name="T35" fmla="*/ 2147483647 h 1450"/>
              <a:gd name="T36" fmla="*/ 2147483647 w 1743"/>
              <a:gd name="T37" fmla="*/ 2147483647 h 1450"/>
              <a:gd name="T38" fmla="*/ 2147483647 w 1743"/>
              <a:gd name="T39" fmla="*/ 2147483647 h 1450"/>
              <a:gd name="T40" fmla="*/ 2147483647 w 1743"/>
              <a:gd name="T41" fmla="*/ 2147483647 h 1450"/>
              <a:gd name="T42" fmla="*/ 2147483647 w 1743"/>
              <a:gd name="T43" fmla="*/ 2147483647 h 1450"/>
              <a:gd name="T44" fmla="*/ 0 w 1743"/>
              <a:gd name="T45" fmla="*/ 2147483647 h 1450"/>
              <a:gd name="T46" fmla="*/ 2147483647 w 1743"/>
              <a:gd name="T47" fmla="*/ 2147483647 h 1450"/>
              <a:gd name="T48" fmla="*/ 2147483647 w 1743"/>
              <a:gd name="T49" fmla="*/ 2147483647 h 1450"/>
              <a:gd name="T50" fmla="*/ 2147483647 w 1743"/>
              <a:gd name="T51" fmla="*/ 2147483647 h 1450"/>
              <a:gd name="T52" fmla="*/ 2147483647 w 1743"/>
              <a:gd name="T53" fmla="*/ 2147483647 h 1450"/>
              <a:gd name="T54" fmla="*/ 2147483647 w 1743"/>
              <a:gd name="T55" fmla="*/ 2147483647 h 1450"/>
              <a:gd name="T56" fmla="*/ 2147483647 w 1743"/>
              <a:gd name="T57" fmla="*/ 2147483647 h 1450"/>
              <a:gd name="T58" fmla="*/ 2147483647 w 1743"/>
              <a:gd name="T59" fmla="*/ 2147483647 h 1450"/>
              <a:gd name="T60" fmla="*/ 2147483647 w 1743"/>
              <a:gd name="T61" fmla="*/ 2147483647 h 1450"/>
              <a:gd name="T62" fmla="*/ 2147483647 w 1743"/>
              <a:gd name="T63" fmla="*/ 2147483647 h 1450"/>
              <a:gd name="T64" fmla="*/ 2147483647 w 1743"/>
              <a:gd name="T65" fmla="*/ 2147483647 h 1450"/>
              <a:gd name="T66" fmla="*/ 2147483647 w 1743"/>
              <a:gd name="T67" fmla="*/ 2147483647 h 1450"/>
              <a:gd name="T68" fmla="*/ 2147483647 w 1743"/>
              <a:gd name="T69" fmla="*/ 2147483647 h 1450"/>
              <a:gd name="T70" fmla="*/ 2147483647 w 1743"/>
              <a:gd name="T71" fmla="*/ 2147483647 h 1450"/>
              <a:gd name="T72" fmla="*/ 2147483647 w 1743"/>
              <a:gd name="T73" fmla="*/ 2147483647 h 1450"/>
              <a:gd name="T74" fmla="*/ 2147483647 w 1743"/>
              <a:gd name="T75" fmla="*/ 2147483647 h 1450"/>
              <a:gd name="T76" fmla="*/ 2147483647 w 1743"/>
              <a:gd name="T77" fmla="*/ 2147483647 h 1450"/>
              <a:gd name="T78" fmla="*/ 2147483647 w 1743"/>
              <a:gd name="T79" fmla="*/ 2147483647 h 1450"/>
              <a:gd name="T80" fmla="*/ 2147483647 w 1743"/>
              <a:gd name="T81" fmla="*/ 2147483647 h 1450"/>
              <a:gd name="T82" fmla="*/ 2147483647 w 1743"/>
              <a:gd name="T83" fmla="*/ 2147483647 h 1450"/>
              <a:gd name="T84" fmla="*/ 2147483647 w 1743"/>
              <a:gd name="T85" fmla="*/ 2147483647 h 1450"/>
              <a:gd name="T86" fmla="*/ 2147483647 w 1743"/>
              <a:gd name="T87" fmla="*/ 2147483647 h 1450"/>
              <a:gd name="T88" fmla="*/ 2147483647 w 1743"/>
              <a:gd name="T89" fmla="*/ 2147483647 h 1450"/>
              <a:gd name="T90" fmla="*/ 2147483647 w 1743"/>
              <a:gd name="T91" fmla="*/ 2147483647 h 1450"/>
              <a:gd name="T92" fmla="*/ 2147483647 w 1743"/>
              <a:gd name="T93" fmla="*/ 2147483647 h 1450"/>
              <a:gd name="T94" fmla="*/ 2147483647 w 1743"/>
              <a:gd name="T95" fmla="*/ 2147483647 h 1450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1743"/>
              <a:gd name="T145" fmla="*/ 0 h 1450"/>
              <a:gd name="T146" fmla="*/ 1743 w 1743"/>
              <a:gd name="T147" fmla="*/ 1450 h 1450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1743" h="1450">
                <a:moveTo>
                  <a:pt x="1450" y="1069"/>
                </a:moveTo>
                <a:lnTo>
                  <a:pt x="1446" y="1076"/>
                </a:lnTo>
                <a:lnTo>
                  <a:pt x="1430" y="1112"/>
                </a:lnTo>
                <a:lnTo>
                  <a:pt x="1406" y="1134"/>
                </a:lnTo>
                <a:lnTo>
                  <a:pt x="1382" y="1161"/>
                </a:lnTo>
                <a:lnTo>
                  <a:pt x="1371" y="1178"/>
                </a:lnTo>
                <a:lnTo>
                  <a:pt x="1353" y="1210"/>
                </a:lnTo>
                <a:lnTo>
                  <a:pt x="1351" y="1213"/>
                </a:lnTo>
                <a:lnTo>
                  <a:pt x="1341" y="1232"/>
                </a:lnTo>
                <a:lnTo>
                  <a:pt x="1315" y="1256"/>
                </a:lnTo>
                <a:lnTo>
                  <a:pt x="1302" y="1265"/>
                </a:lnTo>
                <a:lnTo>
                  <a:pt x="1297" y="1283"/>
                </a:lnTo>
                <a:lnTo>
                  <a:pt x="1286" y="1299"/>
                </a:lnTo>
                <a:lnTo>
                  <a:pt x="1284" y="1300"/>
                </a:lnTo>
                <a:lnTo>
                  <a:pt x="1239" y="1252"/>
                </a:lnTo>
                <a:lnTo>
                  <a:pt x="1236" y="1251"/>
                </a:lnTo>
                <a:lnTo>
                  <a:pt x="1239" y="1234"/>
                </a:lnTo>
                <a:lnTo>
                  <a:pt x="1188" y="1249"/>
                </a:lnTo>
                <a:lnTo>
                  <a:pt x="1159" y="1246"/>
                </a:lnTo>
                <a:lnTo>
                  <a:pt x="1139" y="1244"/>
                </a:lnTo>
                <a:lnTo>
                  <a:pt x="1138" y="1249"/>
                </a:lnTo>
                <a:lnTo>
                  <a:pt x="1133" y="1270"/>
                </a:lnTo>
                <a:lnTo>
                  <a:pt x="1077" y="1274"/>
                </a:lnTo>
                <a:lnTo>
                  <a:pt x="1049" y="1257"/>
                </a:lnTo>
                <a:lnTo>
                  <a:pt x="1035" y="1289"/>
                </a:lnTo>
                <a:lnTo>
                  <a:pt x="1000" y="1334"/>
                </a:lnTo>
                <a:lnTo>
                  <a:pt x="998" y="1334"/>
                </a:lnTo>
                <a:lnTo>
                  <a:pt x="919" y="1344"/>
                </a:lnTo>
                <a:lnTo>
                  <a:pt x="915" y="1344"/>
                </a:lnTo>
                <a:lnTo>
                  <a:pt x="884" y="1340"/>
                </a:lnTo>
                <a:lnTo>
                  <a:pt x="873" y="1357"/>
                </a:lnTo>
                <a:lnTo>
                  <a:pt x="844" y="1359"/>
                </a:lnTo>
                <a:lnTo>
                  <a:pt x="827" y="1389"/>
                </a:lnTo>
                <a:lnTo>
                  <a:pt x="805" y="1390"/>
                </a:lnTo>
                <a:lnTo>
                  <a:pt x="777" y="1430"/>
                </a:lnTo>
                <a:lnTo>
                  <a:pt x="744" y="1441"/>
                </a:lnTo>
                <a:lnTo>
                  <a:pt x="717" y="1450"/>
                </a:lnTo>
                <a:lnTo>
                  <a:pt x="676" y="1427"/>
                </a:lnTo>
                <a:lnTo>
                  <a:pt x="673" y="1387"/>
                </a:lnTo>
                <a:lnTo>
                  <a:pt x="643" y="1387"/>
                </a:lnTo>
                <a:lnTo>
                  <a:pt x="640" y="1407"/>
                </a:lnTo>
                <a:lnTo>
                  <a:pt x="617" y="1418"/>
                </a:lnTo>
                <a:lnTo>
                  <a:pt x="592" y="1385"/>
                </a:lnTo>
                <a:lnTo>
                  <a:pt x="576" y="1389"/>
                </a:lnTo>
                <a:lnTo>
                  <a:pt x="573" y="1360"/>
                </a:lnTo>
                <a:lnTo>
                  <a:pt x="558" y="1361"/>
                </a:lnTo>
                <a:lnTo>
                  <a:pt x="538" y="1340"/>
                </a:lnTo>
                <a:lnTo>
                  <a:pt x="534" y="1319"/>
                </a:lnTo>
                <a:lnTo>
                  <a:pt x="519" y="1308"/>
                </a:lnTo>
                <a:lnTo>
                  <a:pt x="519" y="1305"/>
                </a:lnTo>
                <a:lnTo>
                  <a:pt x="520" y="1259"/>
                </a:lnTo>
                <a:lnTo>
                  <a:pt x="536" y="1215"/>
                </a:lnTo>
                <a:lnTo>
                  <a:pt x="491" y="1194"/>
                </a:lnTo>
                <a:lnTo>
                  <a:pt x="459" y="1145"/>
                </a:lnTo>
                <a:lnTo>
                  <a:pt x="430" y="1128"/>
                </a:lnTo>
                <a:lnTo>
                  <a:pt x="428" y="1134"/>
                </a:lnTo>
                <a:lnTo>
                  <a:pt x="405" y="1175"/>
                </a:lnTo>
                <a:lnTo>
                  <a:pt x="380" y="1165"/>
                </a:lnTo>
                <a:lnTo>
                  <a:pt x="343" y="1179"/>
                </a:lnTo>
                <a:lnTo>
                  <a:pt x="342" y="1184"/>
                </a:lnTo>
                <a:lnTo>
                  <a:pt x="324" y="1270"/>
                </a:lnTo>
                <a:lnTo>
                  <a:pt x="197" y="1286"/>
                </a:lnTo>
                <a:lnTo>
                  <a:pt x="197" y="1282"/>
                </a:lnTo>
                <a:lnTo>
                  <a:pt x="200" y="1246"/>
                </a:lnTo>
                <a:lnTo>
                  <a:pt x="172" y="1228"/>
                </a:lnTo>
                <a:lnTo>
                  <a:pt x="171" y="1225"/>
                </a:lnTo>
                <a:lnTo>
                  <a:pt x="166" y="1200"/>
                </a:lnTo>
                <a:lnTo>
                  <a:pt x="178" y="1185"/>
                </a:lnTo>
                <a:lnTo>
                  <a:pt x="208" y="1197"/>
                </a:lnTo>
                <a:lnTo>
                  <a:pt x="209" y="1175"/>
                </a:lnTo>
                <a:lnTo>
                  <a:pt x="202" y="1157"/>
                </a:lnTo>
                <a:lnTo>
                  <a:pt x="214" y="1123"/>
                </a:lnTo>
                <a:lnTo>
                  <a:pt x="214" y="1122"/>
                </a:lnTo>
                <a:lnTo>
                  <a:pt x="202" y="1100"/>
                </a:lnTo>
                <a:lnTo>
                  <a:pt x="164" y="1110"/>
                </a:lnTo>
                <a:lnTo>
                  <a:pt x="140" y="1080"/>
                </a:lnTo>
                <a:lnTo>
                  <a:pt x="114" y="1048"/>
                </a:lnTo>
                <a:lnTo>
                  <a:pt x="133" y="1019"/>
                </a:lnTo>
                <a:lnTo>
                  <a:pt x="140" y="1029"/>
                </a:lnTo>
                <a:lnTo>
                  <a:pt x="167" y="992"/>
                </a:lnTo>
                <a:lnTo>
                  <a:pt x="161" y="994"/>
                </a:lnTo>
                <a:lnTo>
                  <a:pt x="153" y="952"/>
                </a:lnTo>
                <a:lnTo>
                  <a:pt x="146" y="944"/>
                </a:lnTo>
                <a:lnTo>
                  <a:pt x="116" y="913"/>
                </a:lnTo>
                <a:lnTo>
                  <a:pt x="97" y="926"/>
                </a:lnTo>
                <a:lnTo>
                  <a:pt x="65" y="915"/>
                </a:lnTo>
                <a:lnTo>
                  <a:pt x="54" y="880"/>
                </a:lnTo>
                <a:lnTo>
                  <a:pt x="35" y="883"/>
                </a:lnTo>
                <a:lnTo>
                  <a:pt x="32" y="883"/>
                </a:lnTo>
                <a:lnTo>
                  <a:pt x="6" y="859"/>
                </a:lnTo>
                <a:lnTo>
                  <a:pt x="1" y="823"/>
                </a:lnTo>
                <a:lnTo>
                  <a:pt x="0" y="821"/>
                </a:lnTo>
                <a:lnTo>
                  <a:pt x="32" y="779"/>
                </a:lnTo>
                <a:lnTo>
                  <a:pt x="75" y="785"/>
                </a:lnTo>
                <a:lnTo>
                  <a:pt x="79" y="768"/>
                </a:lnTo>
                <a:lnTo>
                  <a:pt x="117" y="766"/>
                </a:lnTo>
                <a:lnTo>
                  <a:pt x="120" y="755"/>
                </a:lnTo>
                <a:lnTo>
                  <a:pt x="130" y="708"/>
                </a:lnTo>
                <a:lnTo>
                  <a:pt x="120" y="691"/>
                </a:lnTo>
                <a:lnTo>
                  <a:pt x="128" y="676"/>
                </a:lnTo>
                <a:lnTo>
                  <a:pt x="118" y="650"/>
                </a:lnTo>
                <a:lnTo>
                  <a:pt x="87" y="578"/>
                </a:lnTo>
                <a:lnTo>
                  <a:pt x="108" y="567"/>
                </a:lnTo>
                <a:lnTo>
                  <a:pt x="84" y="536"/>
                </a:lnTo>
                <a:lnTo>
                  <a:pt x="83" y="524"/>
                </a:lnTo>
                <a:lnTo>
                  <a:pt x="80" y="513"/>
                </a:lnTo>
                <a:lnTo>
                  <a:pt x="75" y="481"/>
                </a:lnTo>
                <a:lnTo>
                  <a:pt x="92" y="457"/>
                </a:lnTo>
                <a:lnTo>
                  <a:pt x="99" y="449"/>
                </a:lnTo>
                <a:lnTo>
                  <a:pt x="142" y="432"/>
                </a:lnTo>
                <a:lnTo>
                  <a:pt x="176" y="440"/>
                </a:lnTo>
                <a:lnTo>
                  <a:pt x="177" y="440"/>
                </a:lnTo>
                <a:lnTo>
                  <a:pt x="184" y="377"/>
                </a:lnTo>
                <a:lnTo>
                  <a:pt x="188" y="336"/>
                </a:lnTo>
                <a:lnTo>
                  <a:pt x="189" y="332"/>
                </a:lnTo>
                <a:lnTo>
                  <a:pt x="221" y="294"/>
                </a:lnTo>
                <a:lnTo>
                  <a:pt x="244" y="285"/>
                </a:lnTo>
                <a:lnTo>
                  <a:pt x="245" y="286"/>
                </a:lnTo>
                <a:lnTo>
                  <a:pt x="270" y="277"/>
                </a:lnTo>
                <a:lnTo>
                  <a:pt x="281" y="218"/>
                </a:lnTo>
                <a:lnTo>
                  <a:pt x="304" y="206"/>
                </a:lnTo>
                <a:lnTo>
                  <a:pt x="306" y="206"/>
                </a:lnTo>
                <a:lnTo>
                  <a:pt x="322" y="218"/>
                </a:lnTo>
                <a:lnTo>
                  <a:pt x="375" y="256"/>
                </a:lnTo>
                <a:lnTo>
                  <a:pt x="411" y="257"/>
                </a:lnTo>
                <a:lnTo>
                  <a:pt x="426" y="263"/>
                </a:lnTo>
                <a:lnTo>
                  <a:pt x="450" y="303"/>
                </a:lnTo>
                <a:lnTo>
                  <a:pt x="497" y="300"/>
                </a:lnTo>
                <a:lnTo>
                  <a:pt x="499" y="298"/>
                </a:lnTo>
                <a:lnTo>
                  <a:pt x="506" y="277"/>
                </a:lnTo>
                <a:lnTo>
                  <a:pt x="520" y="229"/>
                </a:lnTo>
                <a:lnTo>
                  <a:pt x="536" y="217"/>
                </a:lnTo>
                <a:lnTo>
                  <a:pt x="526" y="98"/>
                </a:lnTo>
                <a:lnTo>
                  <a:pt x="533" y="91"/>
                </a:lnTo>
                <a:lnTo>
                  <a:pt x="597" y="31"/>
                </a:lnTo>
                <a:lnTo>
                  <a:pt x="605" y="23"/>
                </a:lnTo>
                <a:lnTo>
                  <a:pt x="656" y="0"/>
                </a:lnTo>
                <a:lnTo>
                  <a:pt x="719" y="27"/>
                </a:lnTo>
                <a:lnTo>
                  <a:pt x="729" y="28"/>
                </a:lnTo>
                <a:lnTo>
                  <a:pt x="754" y="31"/>
                </a:lnTo>
                <a:lnTo>
                  <a:pt x="809" y="37"/>
                </a:lnTo>
                <a:lnTo>
                  <a:pt x="909" y="96"/>
                </a:lnTo>
                <a:lnTo>
                  <a:pt x="958" y="156"/>
                </a:lnTo>
                <a:lnTo>
                  <a:pt x="976" y="177"/>
                </a:lnTo>
                <a:lnTo>
                  <a:pt x="995" y="134"/>
                </a:lnTo>
                <a:lnTo>
                  <a:pt x="1021" y="74"/>
                </a:lnTo>
                <a:lnTo>
                  <a:pt x="1124" y="95"/>
                </a:lnTo>
                <a:lnTo>
                  <a:pt x="1177" y="86"/>
                </a:lnTo>
                <a:lnTo>
                  <a:pt x="1288" y="67"/>
                </a:lnTo>
                <a:lnTo>
                  <a:pt x="1318" y="149"/>
                </a:lnTo>
                <a:lnTo>
                  <a:pt x="1341" y="129"/>
                </a:lnTo>
                <a:lnTo>
                  <a:pt x="1371" y="131"/>
                </a:lnTo>
                <a:lnTo>
                  <a:pt x="1375" y="140"/>
                </a:lnTo>
                <a:lnTo>
                  <a:pt x="1437" y="208"/>
                </a:lnTo>
                <a:lnTo>
                  <a:pt x="1461" y="228"/>
                </a:lnTo>
                <a:lnTo>
                  <a:pt x="1483" y="257"/>
                </a:lnTo>
                <a:lnTo>
                  <a:pt x="1493" y="268"/>
                </a:lnTo>
                <a:lnTo>
                  <a:pt x="1518" y="279"/>
                </a:lnTo>
                <a:lnTo>
                  <a:pt x="1523" y="279"/>
                </a:lnTo>
                <a:lnTo>
                  <a:pt x="1579" y="308"/>
                </a:lnTo>
                <a:lnTo>
                  <a:pt x="1611" y="342"/>
                </a:lnTo>
                <a:lnTo>
                  <a:pt x="1642" y="360"/>
                </a:lnTo>
                <a:lnTo>
                  <a:pt x="1652" y="370"/>
                </a:lnTo>
                <a:lnTo>
                  <a:pt x="1656" y="375"/>
                </a:lnTo>
                <a:lnTo>
                  <a:pt x="1666" y="413"/>
                </a:lnTo>
                <a:lnTo>
                  <a:pt x="1675" y="436"/>
                </a:lnTo>
                <a:lnTo>
                  <a:pt x="1705" y="461"/>
                </a:lnTo>
                <a:lnTo>
                  <a:pt x="1723" y="479"/>
                </a:lnTo>
                <a:lnTo>
                  <a:pt x="1740" y="506"/>
                </a:lnTo>
                <a:lnTo>
                  <a:pt x="1743" y="525"/>
                </a:lnTo>
                <a:lnTo>
                  <a:pt x="1729" y="568"/>
                </a:lnTo>
                <a:lnTo>
                  <a:pt x="1703" y="657"/>
                </a:lnTo>
                <a:lnTo>
                  <a:pt x="1679" y="727"/>
                </a:lnTo>
                <a:lnTo>
                  <a:pt x="1648" y="780"/>
                </a:lnTo>
                <a:lnTo>
                  <a:pt x="1644" y="782"/>
                </a:lnTo>
                <a:lnTo>
                  <a:pt x="1642" y="785"/>
                </a:lnTo>
                <a:lnTo>
                  <a:pt x="1625" y="819"/>
                </a:lnTo>
                <a:lnTo>
                  <a:pt x="1620" y="834"/>
                </a:lnTo>
                <a:lnTo>
                  <a:pt x="1609" y="841"/>
                </a:lnTo>
                <a:lnTo>
                  <a:pt x="1600" y="843"/>
                </a:lnTo>
                <a:lnTo>
                  <a:pt x="1587" y="858"/>
                </a:lnTo>
                <a:lnTo>
                  <a:pt x="1587" y="859"/>
                </a:lnTo>
                <a:lnTo>
                  <a:pt x="1582" y="871"/>
                </a:lnTo>
                <a:lnTo>
                  <a:pt x="1566" y="889"/>
                </a:lnTo>
                <a:lnTo>
                  <a:pt x="1554" y="900"/>
                </a:lnTo>
                <a:lnTo>
                  <a:pt x="1548" y="914"/>
                </a:lnTo>
                <a:lnTo>
                  <a:pt x="1547" y="915"/>
                </a:lnTo>
                <a:lnTo>
                  <a:pt x="1532" y="943"/>
                </a:lnTo>
                <a:lnTo>
                  <a:pt x="1520" y="962"/>
                </a:lnTo>
                <a:lnTo>
                  <a:pt x="1520" y="965"/>
                </a:lnTo>
                <a:lnTo>
                  <a:pt x="1502" y="996"/>
                </a:lnTo>
                <a:lnTo>
                  <a:pt x="1485" y="1026"/>
                </a:lnTo>
                <a:lnTo>
                  <a:pt x="1450" y="1069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561" name="Freeform 153"/>
          <p:cNvSpPr>
            <a:spLocks/>
          </p:cNvSpPr>
          <p:nvPr/>
        </p:nvSpPr>
        <p:spPr bwMode="auto">
          <a:xfrm>
            <a:off x="2878138" y="0"/>
            <a:ext cx="4122737" cy="4191000"/>
          </a:xfrm>
          <a:custGeom>
            <a:avLst/>
            <a:gdLst>
              <a:gd name="T0" fmla="*/ 2147483647 w 1947"/>
              <a:gd name="T1" fmla="*/ 2147483647 h 3519"/>
              <a:gd name="T2" fmla="*/ 2147483647 w 1947"/>
              <a:gd name="T3" fmla="*/ 2147483647 h 3519"/>
              <a:gd name="T4" fmla="*/ 2147483647 w 1947"/>
              <a:gd name="T5" fmla="*/ 2147483647 h 3519"/>
              <a:gd name="T6" fmla="*/ 2147483647 w 1947"/>
              <a:gd name="T7" fmla="*/ 2147483647 h 3519"/>
              <a:gd name="T8" fmla="*/ 2147483647 w 1947"/>
              <a:gd name="T9" fmla="*/ 2147483647 h 3519"/>
              <a:gd name="T10" fmla="*/ 2147483647 w 1947"/>
              <a:gd name="T11" fmla="*/ 2147483647 h 3519"/>
              <a:gd name="T12" fmla="*/ 2147483647 w 1947"/>
              <a:gd name="T13" fmla="*/ 2147483647 h 3519"/>
              <a:gd name="T14" fmla="*/ 2147483647 w 1947"/>
              <a:gd name="T15" fmla="*/ 2147483647 h 3519"/>
              <a:gd name="T16" fmla="*/ 2147483647 w 1947"/>
              <a:gd name="T17" fmla="*/ 2147483647 h 3519"/>
              <a:gd name="T18" fmla="*/ 2147483647 w 1947"/>
              <a:gd name="T19" fmla="*/ 2147483647 h 3519"/>
              <a:gd name="T20" fmla="*/ 2147483647 w 1947"/>
              <a:gd name="T21" fmla="*/ 2147483647 h 3519"/>
              <a:gd name="T22" fmla="*/ 2147483647 w 1947"/>
              <a:gd name="T23" fmla="*/ 2147483647 h 3519"/>
              <a:gd name="T24" fmla="*/ 2147483647 w 1947"/>
              <a:gd name="T25" fmla="*/ 2147483647 h 3519"/>
              <a:gd name="T26" fmla="*/ 2147483647 w 1947"/>
              <a:gd name="T27" fmla="*/ 2147483647 h 3519"/>
              <a:gd name="T28" fmla="*/ 2147483647 w 1947"/>
              <a:gd name="T29" fmla="*/ 2147483647 h 3519"/>
              <a:gd name="T30" fmla="*/ 2147483647 w 1947"/>
              <a:gd name="T31" fmla="*/ 2147483647 h 3519"/>
              <a:gd name="T32" fmla="*/ 2147483647 w 1947"/>
              <a:gd name="T33" fmla="*/ 2147483647 h 3519"/>
              <a:gd name="T34" fmla="*/ 2147483647 w 1947"/>
              <a:gd name="T35" fmla="*/ 2147483647 h 3519"/>
              <a:gd name="T36" fmla="*/ 2147483647 w 1947"/>
              <a:gd name="T37" fmla="*/ 2147483647 h 3519"/>
              <a:gd name="T38" fmla="*/ 2147483647 w 1947"/>
              <a:gd name="T39" fmla="*/ 2147483647 h 3519"/>
              <a:gd name="T40" fmla="*/ 2147483647 w 1947"/>
              <a:gd name="T41" fmla="*/ 2147483647 h 3519"/>
              <a:gd name="T42" fmla="*/ 2147483647 w 1947"/>
              <a:gd name="T43" fmla="*/ 2147483647 h 3519"/>
              <a:gd name="T44" fmla="*/ 2147483647 w 1947"/>
              <a:gd name="T45" fmla="*/ 2147483647 h 3519"/>
              <a:gd name="T46" fmla="*/ 2147483647 w 1947"/>
              <a:gd name="T47" fmla="*/ 2147483647 h 3519"/>
              <a:gd name="T48" fmla="*/ 2147483647 w 1947"/>
              <a:gd name="T49" fmla="*/ 2147483647 h 3519"/>
              <a:gd name="T50" fmla="*/ 2147483647 w 1947"/>
              <a:gd name="T51" fmla="*/ 2147483647 h 3519"/>
              <a:gd name="T52" fmla="*/ 2147483647 w 1947"/>
              <a:gd name="T53" fmla="*/ 2147483647 h 3519"/>
              <a:gd name="T54" fmla="*/ 2147483647 w 1947"/>
              <a:gd name="T55" fmla="*/ 2147483647 h 3519"/>
              <a:gd name="T56" fmla="*/ 2147483647 w 1947"/>
              <a:gd name="T57" fmla="*/ 2147483647 h 3519"/>
              <a:gd name="T58" fmla="*/ 2147483647 w 1947"/>
              <a:gd name="T59" fmla="*/ 2147483647 h 3519"/>
              <a:gd name="T60" fmla="*/ 2147483647 w 1947"/>
              <a:gd name="T61" fmla="*/ 2147483647 h 3519"/>
              <a:gd name="T62" fmla="*/ 2147483647 w 1947"/>
              <a:gd name="T63" fmla="*/ 2147483647 h 3519"/>
              <a:gd name="T64" fmla="*/ 2147483647 w 1947"/>
              <a:gd name="T65" fmla="*/ 2147483647 h 3519"/>
              <a:gd name="T66" fmla="*/ 2147483647 w 1947"/>
              <a:gd name="T67" fmla="*/ 2147483647 h 3519"/>
              <a:gd name="T68" fmla="*/ 2147483647 w 1947"/>
              <a:gd name="T69" fmla="*/ 2147483647 h 3519"/>
              <a:gd name="T70" fmla="*/ 2147483647 w 1947"/>
              <a:gd name="T71" fmla="*/ 2147483647 h 3519"/>
              <a:gd name="T72" fmla="*/ 2147483647 w 1947"/>
              <a:gd name="T73" fmla="*/ 2147483647 h 3519"/>
              <a:gd name="T74" fmla="*/ 2147483647 w 1947"/>
              <a:gd name="T75" fmla="*/ 2147483647 h 3519"/>
              <a:gd name="T76" fmla="*/ 2147483647 w 1947"/>
              <a:gd name="T77" fmla="*/ 2147483647 h 3519"/>
              <a:gd name="T78" fmla="*/ 2147483647 w 1947"/>
              <a:gd name="T79" fmla="*/ 2147483647 h 3519"/>
              <a:gd name="T80" fmla="*/ 2147483647 w 1947"/>
              <a:gd name="T81" fmla="*/ 2147483647 h 3519"/>
              <a:gd name="T82" fmla="*/ 2147483647 w 1947"/>
              <a:gd name="T83" fmla="*/ 2147483647 h 3519"/>
              <a:gd name="T84" fmla="*/ 2147483647 w 1947"/>
              <a:gd name="T85" fmla="*/ 2147483647 h 3519"/>
              <a:gd name="T86" fmla="*/ 2147483647 w 1947"/>
              <a:gd name="T87" fmla="*/ 2147483647 h 3519"/>
              <a:gd name="T88" fmla="*/ 2147483647 w 1947"/>
              <a:gd name="T89" fmla="*/ 2147483647 h 3519"/>
              <a:gd name="T90" fmla="*/ 2147483647 w 1947"/>
              <a:gd name="T91" fmla="*/ 2147483647 h 3519"/>
              <a:gd name="T92" fmla="*/ 2147483647 w 1947"/>
              <a:gd name="T93" fmla="*/ 2147483647 h 3519"/>
              <a:gd name="T94" fmla="*/ 2147483647 w 1947"/>
              <a:gd name="T95" fmla="*/ 2147483647 h 3519"/>
              <a:gd name="T96" fmla="*/ 2147483647 w 1947"/>
              <a:gd name="T97" fmla="*/ 2147483647 h 3519"/>
              <a:gd name="T98" fmla="*/ 2147483647 w 1947"/>
              <a:gd name="T99" fmla="*/ 2147483647 h 3519"/>
              <a:gd name="T100" fmla="*/ 2147483647 w 1947"/>
              <a:gd name="T101" fmla="*/ 2147483647 h 3519"/>
              <a:gd name="T102" fmla="*/ 2147483647 w 1947"/>
              <a:gd name="T103" fmla="*/ 2147483647 h 3519"/>
              <a:gd name="T104" fmla="*/ 2147483647 w 1947"/>
              <a:gd name="T105" fmla="*/ 2147483647 h 3519"/>
              <a:gd name="T106" fmla="*/ 2147483647 w 1947"/>
              <a:gd name="T107" fmla="*/ 2147483647 h 3519"/>
              <a:gd name="T108" fmla="*/ 2147483647 w 1947"/>
              <a:gd name="T109" fmla="*/ 2147483647 h 3519"/>
              <a:gd name="T110" fmla="*/ 2147483647 w 1947"/>
              <a:gd name="T111" fmla="*/ 0 h 3519"/>
              <a:gd name="T112" fmla="*/ 2147483647 w 1947"/>
              <a:gd name="T113" fmla="*/ 2147483647 h 3519"/>
              <a:gd name="T114" fmla="*/ 2147483647 w 1947"/>
              <a:gd name="T115" fmla="*/ 2147483647 h 3519"/>
              <a:gd name="T116" fmla="*/ 2147483647 w 1947"/>
              <a:gd name="T117" fmla="*/ 2147483647 h 3519"/>
              <a:gd name="T118" fmla="*/ 2147483647 w 1947"/>
              <a:gd name="T119" fmla="*/ 2147483647 h 3519"/>
              <a:gd name="T120" fmla="*/ 2147483647 w 1947"/>
              <a:gd name="T121" fmla="*/ 2147483647 h 3519"/>
              <a:gd name="T122" fmla="*/ 2147483647 w 1947"/>
              <a:gd name="T123" fmla="*/ 2147483647 h 3519"/>
              <a:gd name="T124" fmla="*/ 2147483647 w 1947"/>
              <a:gd name="T125" fmla="*/ 2147483647 h 3519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1947"/>
              <a:gd name="T190" fmla="*/ 0 h 3519"/>
              <a:gd name="T191" fmla="*/ 1947 w 1947"/>
              <a:gd name="T192" fmla="*/ 3519 h 3519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1947" h="3519">
                <a:moveTo>
                  <a:pt x="1742" y="2313"/>
                </a:moveTo>
                <a:lnTo>
                  <a:pt x="1738" y="2345"/>
                </a:lnTo>
                <a:lnTo>
                  <a:pt x="1739" y="2383"/>
                </a:lnTo>
                <a:lnTo>
                  <a:pt x="1721" y="2424"/>
                </a:lnTo>
                <a:lnTo>
                  <a:pt x="1722" y="2439"/>
                </a:lnTo>
                <a:lnTo>
                  <a:pt x="1727" y="2448"/>
                </a:lnTo>
                <a:lnTo>
                  <a:pt x="1750" y="2445"/>
                </a:lnTo>
                <a:lnTo>
                  <a:pt x="1766" y="2445"/>
                </a:lnTo>
                <a:lnTo>
                  <a:pt x="1776" y="2455"/>
                </a:lnTo>
                <a:lnTo>
                  <a:pt x="1775" y="2467"/>
                </a:lnTo>
                <a:lnTo>
                  <a:pt x="1761" y="2485"/>
                </a:lnTo>
                <a:lnTo>
                  <a:pt x="1765" y="2493"/>
                </a:lnTo>
                <a:lnTo>
                  <a:pt x="1773" y="2500"/>
                </a:lnTo>
                <a:lnTo>
                  <a:pt x="1771" y="2511"/>
                </a:lnTo>
                <a:lnTo>
                  <a:pt x="1760" y="2517"/>
                </a:lnTo>
                <a:lnTo>
                  <a:pt x="1735" y="2523"/>
                </a:lnTo>
                <a:lnTo>
                  <a:pt x="1724" y="2536"/>
                </a:lnTo>
                <a:lnTo>
                  <a:pt x="1720" y="2561"/>
                </a:lnTo>
                <a:lnTo>
                  <a:pt x="1728" y="2615"/>
                </a:lnTo>
                <a:lnTo>
                  <a:pt x="1740" y="2652"/>
                </a:lnTo>
                <a:lnTo>
                  <a:pt x="1751" y="2664"/>
                </a:lnTo>
                <a:lnTo>
                  <a:pt x="1773" y="2668"/>
                </a:lnTo>
                <a:lnTo>
                  <a:pt x="1812" y="2668"/>
                </a:lnTo>
                <a:lnTo>
                  <a:pt x="1822" y="2673"/>
                </a:lnTo>
                <a:lnTo>
                  <a:pt x="1826" y="2680"/>
                </a:lnTo>
                <a:lnTo>
                  <a:pt x="1822" y="2701"/>
                </a:lnTo>
                <a:lnTo>
                  <a:pt x="1836" y="2723"/>
                </a:lnTo>
                <a:lnTo>
                  <a:pt x="1838" y="2737"/>
                </a:lnTo>
                <a:lnTo>
                  <a:pt x="1834" y="2749"/>
                </a:lnTo>
                <a:lnTo>
                  <a:pt x="1820" y="2762"/>
                </a:lnTo>
                <a:lnTo>
                  <a:pt x="1816" y="2772"/>
                </a:lnTo>
                <a:lnTo>
                  <a:pt x="1819" y="2809"/>
                </a:lnTo>
                <a:lnTo>
                  <a:pt x="1834" y="2853"/>
                </a:lnTo>
                <a:lnTo>
                  <a:pt x="1849" y="2878"/>
                </a:lnTo>
                <a:lnTo>
                  <a:pt x="1886" y="2897"/>
                </a:lnTo>
                <a:lnTo>
                  <a:pt x="1907" y="2919"/>
                </a:lnTo>
                <a:lnTo>
                  <a:pt x="1931" y="2933"/>
                </a:lnTo>
                <a:lnTo>
                  <a:pt x="1934" y="2940"/>
                </a:lnTo>
                <a:lnTo>
                  <a:pt x="1932" y="2962"/>
                </a:lnTo>
                <a:lnTo>
                  <a:pt x="1942" y="2983"/>
                </a:lnTo>
                <a:lnTo>
                  <a:pt x="1947" y="3009"/>
                </a:lnTo>
                <a:lnTo>
                  <a:pt x="1944" y="3022"/>
                </a:lnTo>
                <a:lnTo>
                  <a:pt x="1922" y="3070"/>
                </a:lnTo>
                <a:lnTo>
                  <a:pt x="1906" y="3103"/>
                </a:lnTo>
                <a:lnTo>
                  <a:pt x="1889" y="3153"/>
                </a:lnTo>
                <a:lnTo>
                  <a:pt x="1844" y="3181"/>
                </a:lnTo>
                <a:lnTo>
                  <a:pt x="1843" y="3182"/>
                </a:lnTo>
                <a:lnTo>
                  <a:pt x="1838" y="3188"/>
                </a:lnTo>
                <a:lnTo>
                  <a:pt x="1838" y="3189"/>
                </a:lnTo>
                <a:lnTo>
                  <a:pt x="1840" y="3193"/>
                </a:lnTo>
                <a:lnTo>
                  <a:pt x="1810" y="3191"/>
                </a:lnTo>
                <a:lnTo>
                  <a:pt x="1787" y="3211"/>
                </a:lnTo>
                <a:lnTo>
                  <a:pt x="1757" y="3129"/>
                </a:lnTo>
                <a:lnTo>
                  <a:pt x="1646" y="3148"/>
                </a:lnTo>
                <a:lnTo>
                  <a:pt x="1593" y="3157"/>
                </a:lnTo>
                <a:lnTo>
                  <a:pt x="1490" y="3136"/>
                </a:lnTo>
                <a:lnTo>
                  <a:pt x="1464" y="3196"/>
                </a:lnTo>
                <a:lnTo>
                  <a:pt x="1445" y="3239"/>
                </a:lnTo>
                <a:lnTo>
                  <a:pt x="1427" y="3218"/>
                </a:lnTo>
                <a:lnTo>
                  <a:pt x="1378" y="3158"/>
                </a:lnTo>
                <a:lnTo>
                  <a:pt x="1278" y="3099"/>
                </a:lnTo>
                <a:lnTo>
                  <a:pt x="1223" y="3093"/>
                </a:lnTo>
                <a:lnTo>
                  <a:pt x="1198" y="3090"/>
                </a:lnTo>
                <a:lnTo>
                  <a:pt x="1188" y="3089"/>
                </a:lnTo>
                <a:lnTo>
                  <a:pt x="1125" y="3062"/>
                </a:lnTo>
                <a:lnTo>
                  <a:pt x="1074" y="3085"/>
                </a:lnTo>
                <a:lnTo>
                  <a:pt x="1066" y="3093"/>
                </a:lnTo>
                <a:lnTo>
                  <a:pt x="1002" y="3153"/>
                </a:lnTo>
                <a:lnTo>
                  <a:pt x="995" y="3160"/>
                </a:lnTo>
                <a:lnTo>
                  <a:pt x="1005" y="3279"/>
                </a:lnTo>
                <a:lnTo>
                  <a:pt x="989" y="3291"/>
                </a:lnTo>
                <a:lnTo>
                  <a:pt x="975" y="3339"/>
                </a:lnTo>
                <a:lnTo>
                  <a:pt x="968" y="3360"/>
                </a:lnTo>
                <a:lnTo>
                  <a:pt x="966" y="3362"/>
                </a:lnTo>
                <a:lnTo>
                  <a:pt x="919" y="3365"/>
                </a:lnTo>
                <a:lnTo>
                  <a:pt x="895" y="3325"/>
                </a:lnTo>
                <a:lnTo>
                  <a:pt x="880" y="3319"/>
                </a:lnTo>
                <a:lnTo>
                  <a:pt x="844" y="3318"/>
                </a:lnTo>
                <a:lnTo>
                  <a:pt x="791" y="3280"/>
                </a:lnTo>
                <a:lnTo>
                  <a:pt x="775" y="3268"/>
                </a:lnTo>
                <a:lnTo>
                  <a:pt x="773" y="3268"/>
                </a:lnTo>
                <a:lnTo>
                  <a:pt x="750" y="3280"/>
                </a:lnTo>
                <a:lnTo>
                  <a:pt x="739" y="3339"/>
                </a:lnTo>
                <a:lnTo>
                  <a:pt x="714" y="3348"/>
                </a:lnTo>
                <a:lnTo>
                  <a:pt x="713" y="3347"/>
                </a:lnTo>
                <a:lnTo>
                  <a:pt x="690" y="3356"/>
                </a:lnTo>
                <a:lnTo>
                  <a:pt x="658" y="3394"/>
                </a:lnTo>
                <a:lnTo>
                  <a:pt x="657" y="3398"/>
                </a:lnTo>
                <a:lnTo>
                  <a:pt x="653" y="3439"/>
                </a:lnTo>
                <a:lnTo>
                  <a:pt x="646" y="3502"/>
                </a:lnTo>
                <a:lnTo>
                  <a:pt x="645" y="3502"/>
                </a:lnTo>
                <a:lnTo>
                  <a:pt x="611" y="3494"/>
                </a:lnTo>
                <a:lnTo>
                  <a:pt x="568" y="3511"/>
                </a:lnTo>
                <a:lnTo>
                  <a:pt x="561" y="3519"/>
                </a:lnTo>
                <a:lnTo>
                  <a:pt x="519" y="3493"/>
                </a:lnTo>
                <a:lnTo>
                  <a:pt x="522" y="3492"/>
                </a:lnTo>
                <a:lnTo>
                  <a:pt x="536" y="3486"/>
                </a:lnTo>
                <a:lnTo>
                  <a:pt x="488" y="3428"/>
                </a:lnTo>
                <a:lnTo>
                  <a:pt x="456" y="3422"/>
                </a:lnTo>
                <a:lnTo>
                  <a:pt x="455" y="3421"/>
                </a:lnTo>
                <a:lnTo>
                  <a:pt x="413" y="3367"/>
                </a:lnTo>
                <a:lnTo>
                  <a:pt x="389" y="3339"/>
                </a:lnTo>
                <a:lnTo>
                  <a:pt x="355" y="3321"/>
                </a:lnTo>
                <a:lnTo>
                  <a:pt x="354" y="3319"/>
                </a:lnTo>
                <a:lnTo>
                  <a:pt x="306" y="3240"/>
                </a:lnTo>
                <a:lnTo>
                  <a:pt x="269" y="3221"/>
                </a:lnTo>
                <a:lnTo>
                  <a:pt x="237" y="3183"/>
                </a:lnTo>
                <a:lnTo>
                  <a:pt x="259" y="3163"/>
                </a:lnTo>
                <a:lnTo>
                  <a:pt x="255" y="3165"/>
                </a:lnTo>
                <a:lnTo>
                  <a:pt x="229" y="3109"/>
                </a:lnTo>
                <a:lnTo>
                  <a:pt x="230" y="3108"/>
                </a:lnTo>
                <a:lnTo>
                  <a:pt x="232" y="3107"/>
                </a:lnTo>
                <a:lnTo>
                  <a:pt x="243" y="3103"/>
                </a:lnTo>
                <a:lnTo>
                  <a:pt x="253" y="3104"/>
                </a:lnTo>
                <a:lnTo>
                  <a:pt x="257" y="3107"/>
                </a:lnTo>
                <a:lnTo>
                  <a:pt x="267" y="3121"/>
                </a:lnTo>
                <a:lnTo>
                  <a:pt x="271" y="3121"/>
                </a:lnTo>
                <a:lnTo>
                  <a:pt x="278" y="3116"/>
                </a:lnTo>
                <a:lnTo>
                  <a:pt x="281" y="3108"/>
                </a:lnTo>
                <a:lnTo>
                  <a:pt x="285" y="3104"/>
                </a:lnTo>
                <a:lnTo>
                  <a:pt x="293" y="3103"/>
                </a:lnTo>
                <a:lnTo>
                  <a:pt x="306" y="3099"/>
                </a:lnTo>
                <a:lnTo>
                  <a:pt x="315" y="3099"/>
                </a:lnTo>
                <a:lnTo>
                  <a:pt x="324" y="3099"/>
                </a:lnTo>
                <a:lnTo>
                  <a:pt x="326" y="3099"/>
                </a:lnTo>
                <a:lnTo>
                  <a:pt x="327" y="3101"/>
                </a:lnTo>
                <a:lnTo>
                  <a:pt x="334" y="3099"/>
                </a:lnTo>
                <a:lnTo>
                  <a:pt x="336" y="3098"/>
                </a:lnTo>
                <a:lnTo>
                  <a:pt x="343" y="3098"/>
                </a:lnTo>
                <a:lnTo>
                  <a:pt x="358" y="3098"/>
                </a:lnTo>
                <a:lnTo>
                  <a:pt x="361" y="3095"/>
                </a:lnTo>
                <a:lnTo>
                  <a:pt x="363" y="3091"/>
                </a:lnTo>
                <a:lnTo>
                  <a:pt x="363" y="3083"/>
                </a:lnTo>
                <a:lnTo>
                  <a:pt x="360" y="3072"/>
                </a:lnTo>
                <a:lnTo>
                  <a:pt x="358" y="3035"/>
                </a:lnTo>
                <a:lnTo>
                  <a:pt x="361" y="3024"/>
                </a:lnTo>
                <a:lnTo>
                  <a:pt x="371" y="3017"/>
                </a:lnTo>
                <a:lnTo>
                  <a:pt x="376" y="3017"/>
                </a:lnTo>
                <a:lnTo>
                  <a:pt x="379" y="3019"/>
                </a:lnTo>
                <a:lnTo>
                  <a:pt x="391" y="3029"/>
                </a:lnTo>
                <a:lnTo>
                  <a:pt x="398" y="3034"/>
                </a:lnTo>
                <a:lnTo>
                  <a:pt x="406" y="3035"/>
                </a:lnTo>
                <a:lnTo>
                  <a:pt x="409" y="3031"/>
                </a:lnTo>
                <a:lnTo>
                  <a:pt x="409" y="3030"/>
                </a:lnTo>
                <a:lnTo>
                  <a:pt x="412" y="3024"/>
                </a:lnTo>
                <a:lnTo>
                  <a:pt x="412" y="3006"/>
                </a:lnTo>
                <a:lnTo>
                  <a:pt x="412" y="2997"/>
                </a:lnTo>
                <a:lnTo>
                  <a:pt x="419" y="2989"/>
                </a:lnTo>
                <a:lnTo>
                  <a:pt x="421" y="2988"/>
                </a:lnTo>
                <a:lnTo>
                  <a:pt x="433" y="2969"/>
                </a:lnTo>
                <a:lnTo>
                  <a:pt x="443" y="2951"/>
                </a:lnTo>
                <a:lnTo>
                  <a:pt x="453" y="2943"/>
                </a:lnTo>
                <a:lnTo>
                  <a:pt x="458" y="2925"/>
                </a:lnTo>
                <a:lnTo>
                  <a:pt x="464" y="2920"/>
                </a:lnTo>
                <a:lnTo>
                  <a:pt x="470" y="2918"/>
                </a:lnTo>
                <a:lnTo>
                  <a:pt x="474" y="2921"/>
                </a:lnTo>
                <a:lnTo>
                  <a:pt x="477" y="2926"/>
                </a:lnTo>
                <a:lnTo>
                  <a:pt x="483" y="2928"/>
                </a:lnTo>
                <a:lnTo>
                  <a:pt x="488" y="2924"/>
                </a:lnTo>
                <a:lnTo>
                  <a:pt x="488" y="2913"/>
                </a:lnTo>
                <a:lnTo>
                  <a:pt x="487" y="2906"/>
                </a:lnTo>
                <a:lnTo>
                  <a:pt x="492" y="2893"/>
                </a:lnTo>
                <a:lnTo>
                  <a:pt x="502" y="2878"/>
                </a:lnTo>
                <a:lnTo>
                  <a:pt x="504" y="2876"/>
                </a:lnTo>
                <a:lnTo>
                  <a:pt x="511" y="2864"/>
                </a:lnTo>
                <a:lnTo>
                  <a:pt x="542" y="2832"/>
                </a:lnTo>
                <a:lnTo>
                  <a:pt x="566" y="2814"/>
                </a:lnTo>
                <a:lnTo>
                  <a:pt x="568" y="2804"/>
                </a:lnTo>
                <a:lnTo>
                  <a:pt x="569" y="2803"/>
                </a:lnTo>
                <a:lnTo>
                  <a:pt x="574" y="2798"/>
                </a:lnTo>
                <a:lnTo>
                  <a:pt x="586" y="2790"/>
                </a:lnTo>
                <a:lnTo>
                  <a:pt x="593" y="2767"/>
                </a:lnTo>
                <a:lnTo>
                  <a:pt x="601" y="2737"/>
                </a:lnTo>
                <a:lnTo>
                  <a:pt x="602" y="2728"/>
                </a:lnTo>
                <a:lnTo>
                  <a:pt x="607" y="2718"/>
                </a:lnTo>
                <a:lnTo>
                  <a:pt x="612" y="2713"/>
                </a:lnTo>
                <a:lnTo>
                  <a:pt x="623" y="2711"/>
                </a:lnTo>
                <a:lnTo>
                  <a:pt x="627" y="2708"/>
                </a:lnTo>
                <a:lnTo>
                  <a:pt x="628" y="2707"/>
                </a:lnTo>
                <a:lnTo>
                  <a:pt x="636" y="2696"/>
                </a:lnTo>
                <a:lnTo>
                  <a:pt x="638" y="2676"/>
                </a:lnTo>
                <a:lnTo>
                  <a:pt x="638" y="2663"/>
                </a:lnTo>
                <a:lnTo>
                  <a:pt x="639" y="2659"/>
                </a:lnTo>
                <a:lnTo>
                  <a:pt x="645" y="2655"/>
                </a:lnTo>
                <a:lnTo>
                  <a:pt x="651" y="2655"/>
                </a:lnTo>
                <a:lnTo>
                  <a:pt x="660" y="2655"/>
                </a:lnTo>
                <a:lnTo>
                  <a:pt x="667" y="2650"/>
                </a:lnTo>
                <a:lnTo>
                  <a:pt x="673" y="2635"/>
                </a:lnTo>
                <a:lnTo>
                  <a:pt x="684" y="2629"/>
                </a:lnTo>
                <a:lnTo>
                  <a:pt x="714" y="2629"/>
                </a:lnTo>
                <a:lnTo>
                  <a:pt x="724" y="2625"/>
                </a:lnTo>
                <a:lnTo>
                  <a:pt x="731" y="2620"/>
                </a:lnTo>
                <a:lnTo>
                  <a:pt x="733" y="2619"/>
                </a:lnTo>
                <a:lnTo>
                  <a:pt x="734" y="2618"/>
                </a:lnTo>
                <a:lnTo>
                  <a:pt x="756" y="2614"/>
                </a:lnTo>
                <a:lnTo>
                  <a:pt x="774" y="2622"/>
                </a:lnTo>
                <a:lnTo>
                  <a:pt x="788" y="2632"/>
                </a:lnTo>
                <a:lnTo>
                  <a:pt x="794" y="2640"/>
                </a:lnTo>
                <a:lnTo>
                  <a:pt x="794" y="2645"/>
                </a:lnTo>
                <a:lnTo>
                  <a:pt x="797" y="2649"/>
                </a:lnTo>
                <a:lnTo>
                  <a:pt x="798" y="2651"/>
                </a:lnTo>
                <a:lnTo>
                  <a:pt x="799" y="2655"/>
                </a:lnTo>
                <a:lnTo>
                  <a:pt x="807" y="2655"/>
                </a:lnTo>
                <a:lnTo>
                  <a:pt x="811" y="2652"/>
                </a:lnTo>
                <a:lnTo>
                  <a:pt x="816" y="2646"/>
                </a:lnTo>
                <a:lnTo>
                  <a:pt x="815" y="2635"/>
                </a:lnTo>
                <a:lnTo>
                  <a:pt x="812" y="2623"/>
                </a:lnTo>
                <a:lnTo>
                  <a:pt x="792" y="2609"/>
                </a:lnTo>
                <a:lnTo>
                  <a:pt x="781" y="2596"/>
                </a:lnTo>
                <a:lnTo>
                  <a:pt x="776" y="2582"/>
                </a:lnTo>
                <a:lnTo>
                  <a:pt x="779" y="2572"/>
                </a:lnTo>
                <a:lnTo>
                  <a:pt x="783" y="2570"/>
                </a:lnTo>
                <a:lnTo>
                  <a:pt x="791" y="2570"/>
                </a:lnTo>
                <a:lnTo>
                  <a:pt x="798" y="2573"/>
                </a:lnTo>
                <a:lnTo>
                  <a:pt x="803" y="2574"/>
                </a:lnTo>
                <a:lnTo>
                  <a:pt x="825" y="2589"/>
                </a:lnTo>
                <a:lnTo>
                  <a:pt x="831" y="2592"/>
                </a:lnTo>
                <a:lnTo>
                  <a:pt x="836" y="2592"/>
                </a:lnTo>
                <a:lnTo>
                  <a:pt x="838" y="2590"/>
                </a:lnTo>
                <a:lnTo>
                  <a:pt x="840" y="2583"/>
                </a:lnTo>
                <a:lnTo>
                  <a:pt x="823" y="2567"/>
                </a:lnTo>
                <a:lnTo>
                  <a:pt x="822" y="2565"/>
                </a:lnTo>
                <a:lnTo>
                  <a:pt x="817" y="2539"/>
                </a:lnTo>
                <a:lnTo>
                  <a:pt x="816" y="2534"/>
                </a:lnTo>
                <a:lnTo>
                  <a:pt x="816" y="2530"/>
                </a:lnTo>
                <a:lnTo>
                  <a:pt x="810" y="2519"/>
                </a:lnTo>
                <a:lnTo>
                  <a:pt x="804" y="2511"/>
                </a:lnTo>
                <a:lnTo>
                  <a:pt x="794" y="2508"/>
                </a:lnTo>
                <a:lnTo>
                  <a:pt x="788" y="2503"/>
                </a:lnTo>
                <a:lnTo>
                  <a:pt x="785" y="2496"/>
                </a:lnTo>
                <a:lnTo>
                  <a:pt x="786" y="2488"/>
                </a:lnTo>
                <a:lnTo>
                  <a:pt x="792" y="2482"/>
                </a:lnTo>
                <a:lnTo>
                  <a:pt x="798" y="2473"/>
                </a:lnTo>
                <a:lnTo>
                  <a:pt x="799" y="2464"/>
                </a:lnTo>
                <a:lnTo>
                  <a:pt x="797" y="2460"/>
                </a:lnTo>
                <a:lnTo>
                  <a:pt x="798" y="2441"/>
                </a:lnTo>
                <a:lnTo>
                  <a:pt x="798" y="2438"/>
                </a:lnTo>
                <a:lnTo>
                  <a:pt x="797" y="2421"/>
                </a:lnTo>
                <a:lnTo>
                  <a:pt x="789" y="2407"/>
                </a:lnTo>
                <a:lnTo>
                  <a:pt x="797" y="2395"/>
                </a:lnTo>
                <a:lnTo>
                  <a:pt x="797" y="2386"/>
                </a:lnTo>
                <a:lnTo>
                  <a:pt x="797" y="2370"/>
                </a:lnTo>
                <a:lnTo>
                  <a:pt x="809" y="2362"/>
                </a:lnTo>
                <a:lnTo>
                  <a:pt x="812" y="2353"/>
                </a:lnTo>
                <a:lnTo>
                  <a:pt x="813" y="2338"/>
                </a:lnTo>
                <a:lnTo>
                  <a:pt x="811" y="2332"/>
                </a:lnTo>
                <a:lnTo>
                  <a:pt x="804" y="2321"/>
                </a:lnTo>
                <a:lnTo>
                  <a:pt x="801" y="2316"/>
                </a:lnTo>
                <a:lnTo>
                  <a:pt x="793" y="2299"/>
                </a:lnTo>
                <a:lnTo>
                  <a:pt x="787" y="2285"/>
                </a:lnTo>
                <a:lnTo>
                  <a:pt x="785" y="2284"/>
                </a:lnTo>
                <a:lnTo>
                  <a:pt x="780" y="2284"/>
                </a:lnTo>
                <a:lnTo>
                  <a:pt x="773" y="2290"/>
                </a:lnTo>
                <a:lnTo>
                  <a:pt x="767" y="2290"/>
                </a:lnTo>
                <a:lnTo>
                  <a:pt x="763" y="2286"/>
                </a:lnTo>
                <a:lnTo>
                  <a:pt x="763" y="2270"/>
                </a:lnTo>
                <a:lnTo>
                  <a:pt x="763" y="2268"/>
                </a:lnTo>
                <a:lnTo>
                  <a:pt x="751" y="2256"/>
                </a:lnTo>
                <a:lnTo>
                  <a:pt x="736" y="2255"/>
                </a:lnTo>
                <a:lnTo>
                  <a:pt x="727" y="2243"/>
                </a:lnTo>
                <a:lnTo>
                  <a:pt x="720" y="2240"/>
                </a:lnTo>
                <a:lnTo>
                  <a:pt x="711" y="2238"/>
                </a:lnTo>
                <a:lnTo>
                  <a:pt x="699" y="2238"/>
                </a:lnTo>
                <a:lnTo>
                  <a:pt x="689" y="2246"/>
                </a:lnTo>
                <a:lnTo>
                  <a:pt x="681" y="2246"/>
                </a:lnTo>
                <a:lnTo>
                  <a:pt x="675" y="2242"/>
                </a:lnTo>
                <a:lnTo>
                  <a:pt x="673" y="2241"/>
                </a:lnTo>
                <a:lnTo>
                  <a:pt x="667" y="2225"/>
                </a:lnTo>
                <a:lnTo>
                  <a:pt x="656" y="2235"/>
                </a:lnTo>
                <a:lnTo>
                  <a:pt x="651" y="2235"/>
                </a:lnTo>
                <a:lnTo>
                  <a:pt x="646" y="2231"/>
                </a:lnTo>
                <a:lnTo>
                  <a:pt x="645" y="2224"/>
                </a:lnTo>
                <a:lnTo>
                  <a:pt x="653" y="2207"/>
                </a:lnTo>
                <a:lnTo>
                  <a:pt x="652" y="2197"/>
                </a:lnTo>
                <a:lnTo>
                  <a:pt x="645" y="2187"/>
                </a:lnTo>
                <a:lnTo>
                  <a:pt x="634" y="2181"/>
                </a:lnTo>
                <a:lnTo>
                  <a:pt x="628" y="2179"/>
                </a:lnTo>
                <a:lnTo>
                  <a:pt x="612" y="2174"/>
                </a:lnTo>
                <a:lnTo>
                  <a:pt x="601" y="2158"/>
                </a:lnTo>
                <a:lnTo>
                  <a:pt x="597" y="2157"/>
                </a:lnTo>
                <a:lnTo>
                  <a:pt x="592" y="2160"/>
                </a:lnTo>
                <a:lnTo>
                  <a:pt x="583" y="2177"/>
                </a:lnTo>
                <a:lnTo>
                  <a:pt x="573" y="2177"/>
                </a:lnTo>
                <a:lnTo>
                  <a:pt x="565" y="2106"/>
                </a:lnTo>
                <a:lnTo>
                  <a:pt x="550" y="2050"/>
                </a:lnTo>
                <a:lnTo>
                  <a:pt x="528" y="1984"/>
                </a:lnTo>
                <a:lnTo>
                  <a:pt x="524" y="1975"/>
                </a:lnTo>
                <a:lnTo>
                  <a:pt x="498" y="1951"/>
                </a:lnTo>
                <a:lnTo>
                  <a:pt x="486" y="1929"/>
                </a:lnTo>
                <a:lnTo>
                  <a:pt x="483" y="1906"/>
                </a:lnTo>
                <a:lnTo>
                  <a:pt x="489" y="1879"/>
                </a:lnTo>
                <a:lnTo>
                  <a:pt x="483" y="1849"/>
                </a:lnTo>
                <a:lnTo>
                  <a:pt x="481" y="1830"/>
                </a:lnTo>
                <a:lnTo>
                  <a:pt x="500" y="1802"/>
                </a:lnTo>
                <a:lnTo>
                  <a:pt x="512" y="1792"/>
                </a:lnTo>
                <a:lnTo>
                  <a:pt x="512" y="1791"/>
                </a:lnTo>
                <a:lnTo>
                  <a:pt x="526" y="1778"/>
                </a:lnTo>
                <a:lnTo>
                  <a:pt x="535" y="1753"/>
                </a:lnTo>
                <a:lnTo>
                  <a:pt x="543" y="1675"/>
                </a:lnTo>
                <a:lnTo>
                  <a:pt x="547" y="1667"/>
                </a:lnTo>
                <a:lnTo>
                  <a:pt x="561" y="1651"/>
                </a:lnTo>
                <a:lnTo>
                  <a:pt x="559" y="1631"/>
                </a:lnTo>
                <a:lnTo>
                  <a:pt x="530" y="1552"/>
                </a:lnTo>
                <a:lnTo>
                  <a:pt x="530" y="1551"/>
                </a:lnTo>
                <a:lnTo>
                  <a:pt x="529" y="1549"/>
                </a:lnTo>
                <a:lnTo>
                  <a:pt x="506" y="1502"/>
                </a:lnTo>
                <a:lnTo>
                  <a:pt x="492" y="1452"/>
                </a:lnTo>
                <a:lnTo>
                  <a:pt x="492" y="1433"/>
                </a:lnTo>
                <a:lnTo>
                  <a:pt x="499" y="1419"/>
                </a:lnTo>
                <a:lnTo>
                  <a:pt x="511" y="1415"/>
                </a:lnTo>
                <a:lnTo>
                  <a:pt x="522" y="1409"/>
                </a:lnTo>
                <a:lnTo>
                  <a:pt x="528" y="1395"/>
                </a:lnTo>
                <a:lnTo>
                  <a:pt x="528" y="1360"/>
                </a:lnTo>
                <a:lnTo>
                  <a:pt x="525" y="1342"/>
                </a:lnTo>
                <a:lnTo>
                  <a:pt x="513" y="1331"/>
                </a:lnTo>
                <a:lnTo>
                  <a:pt x="483" y="1325"/>
                </a:lnTo>
                <a:lnTo>
                  <a:pt x="475" y="1324"/>
                </a:lnTo>
                <a:lnTo>
                  <a:pt x="465" y="1312"/>
                </a:lnTo>
                <a:lnTo>
                  <a:pt x="464" y="1301"/>
                </a:lnTo>
                <a:lnTo>
                  <a:pt x="473" y="1287"/>
                </a:lnTo>
                <a:lnTo>
                  <a:pt x="489" y="1246"/>
                </a:lnTo>
                <a:lnTo>
                  <a:pt x="486" y="1210"/>
                </a:lnTo>
                <a:lnTo>
                  <a:pt x="486" y="1173"/>
                </a:lnTo>
                <a:lnTo>
                  <a:pt x="486" y="1120"/>
                </a:lnTo>
                <a:lnTo>
                  <a:pt x="494" y="1105"/>
                </a:lnTo>
                <a:lnTo>
                  <a:pt x="512" y="1093"/>
                </a:lnTo>
                <a:lnTo>
                  <a:pt x="520" y="1077"/>
                </a:lnTo>
                <a:lnTo>
                  <a:pt x="517" y="1067"/>
                </a:lnTo>
                <a:lnTo>
                  <a:pt x="506" y="1050"/>
                </a:lnTo>
                <a:lnTo>
                  <a:pt x="497" y="1039"/>
                </a:lnTo>
                <a:lnTo>
                  <a:pt x="485" y="1026"/>
                </a:lnTo>
                <a:lnTo>
                  <a:pt x="474" y="1007"/>
                </a:lnTo>
                <a:lnTo>
                  <a:pt x="465" y="978"/>
                </a:lnTo>
                <a:lnTo>
                  <a:pt x="465" y="976"/>
                </a:lnTo>
                <a:lnTo>
                  <a:pt x="464" y="972"/>
                </a:lnTo>
                <a:lnTo>
                  <a:pt x="444" y="971"/>
                </a:lnTo>
                <a:lnTo>
                  <a:pt x="436" y="967"/>
                </a:lnTo>
                <a:lnTo>
                  <a:pt x="432" y="927"/>
                </a:lnTo>
                <a:lnTo>
                  <a:pt x="425" y="903"/>
                </a:lnTo>
                <a:lnTo>
                  <a:pt x="406" y="881"/>
                </a:lnTo>
                <a:lnTo>
                  <a:pt x="394" y="866"/>
                </a:lnTo>
                <a:lnTo>
                  <a:pt x="383" y="848"/>
                </a:lnTo>
                <a:lnTo>
                  <a:pt x="367" y="842"/>
                </a:lnTo>
                <a:lnTo>
                  <a:pt x="353" y="828"/>
                </a:lnTo>
                <a:lnTo>
                  <a:pt x="336" y="823"/>
                </a:lnTo>
                <a:lnTo>
                  <a:pt x="322" y="812"/>
                </a:lnTo>
                <a:lnTo>
                  <a:pt x="304" y="807"/>
                </a:lnTo>
                <a:lnTo>
                  <a:pt x="291" y="796"/>
                </a:lnTo>
                <a:lnTo>
                  <a:pt x="262" y="792"/>
                </a:lnTo>
                <a:lnTo>
                  <a:pt x="244" y="784"/>
                </a:lnTo>
                <a:lnTo>
                  <a:pt x="232" y="764"/>
                </a:lnTo>
                <a:lnTo>
                  <a:pt x="219" y="745"/>
                </a:lnTo>
                <a:lnTo>
                  <a:pt x="194" y="731"/>
                </a:lnTo>
                <a:lnTo>
                  <a:pt x="177" y="707"/>
                </a:lnTo>
                <a:lnTo>
                  <a:pt x="151" y="680"/>
                </a:lnTo>
                <a:lnTo>
                  <a:pt x="133" y="641"/>
                </a:lnTo>
                <a:lnTo>
                  <a:pt x="120" y="631"/>
                </a:lnTo>
                <a:lnTo>
                  <a:pt x="102" y="608"/>
                </a:lnTo>
                <a:lnTo>
                  <a:pt x="84" y="580"/>
                </a:lnTo>
                <a:lnTo>
                  <a:pt x="54" y="556"/>
                </a:lnTo>
                <a:lnTo>
                  <a:pt x="45" y="542"/>
                </a:lnTo>
                <a:lnTo>
                  <a:pt x="47" y="520"/>
                </a:lnTo>
                <a:lnTo>
                  <a:pt x="42" y="507"/>
                </a:lnTo>
                <a:lnTo>
                  <a:pt x="29" y="493"/>
                </a:lnTo>
                <a:lnTo>
                  <a:pt x="6" y="480"/>
                </a:lnTo>
                <a:lnTo>
                  <a:pt x="0" y="474"/>
                </a:lnTo>
                <a:lnTo>
                  <a:pt x="2" y="470"/>
                </a:lnTo>
                <a:lnTo>
                  <a:pt x="23" y="450"/>
                </a:lnTo>
                <a:lnTo>
                  <a:pt x="31" y="450"/>
                </a:lnTo>
                <a:lnTo>
                  <a:pt x="71" y="483"/>
                </a:lnTo>
                <a:lnTo>
                  <a:pt x="79" y="487"/>
                </a:lnTo>
                <a:lnTo>
                  <a:pt x="84" y="484"/>
                </a:lnTo>
                <a:lnTo>
                  <a:pt x="92" y="457"/>
                </a:lnTo>
                <a:lnTo>
                  <a:pt x="83" y="437"/>
                </a:lnTo>
                <a:lnTo>
                  <a:pt x="78" y="416"/>
                </a:lnTo>
                <a:lnTo>
                  <a:pt x="79" y="402"/>
                </a:lnTo>
                <a:lnTo>
                  <a:pt x="95" y="385"/>
                </a:lnTo>
                <a:lnTo>
                  <a:pt x="137" y="364"/>
                </a:lnTo>
                <a:lnTo>
                  <a:pt x="150" y="365"/>
                </a:lnTo>
                <a:lnTo>
                  <a:pt x="195" y="382"/>
                </a:lnTo>
                <a:lnTo>
                  <a:pt x="281" y="543"/>
                </a:lnTo>
                <a:lnTo>
                  <a:pt x="286" y="568"/>
                </a:lnTo>
                <a:lnTo>
                  <a:pt x="309" y="610"/>
                </a:lnTo>
                <a:lnTo>
                  <a:pt x="312" y="670"/>
                </a:lnTo>
                <a:lnTo>
                  <a:pt x="320" y="670"/>
                </a:lnTo>
                <a:lnTo>
                  <a:pt x="334" y="663"/>
                </a:lnTo>
                <a:lnTo>
                  <a:pt x="341" y="664"/>
                </a:lnTo>
                <a:lnTo>
                  <a:pt x="392" y="694"/>
                </a:lnTo>
                <a:lnTo>
                  <a:pt x="434" y="696"/>
                </a:lnTo>
                <a:lnTo>
                  <a:pt x="452" y="722"/>
                </a:lnTo>
                <a:lnTo>
                  <a:pt x="462" y="721"/>
                </a:lnTo>
                <a:lnTo>
                  <a:pt x="482" y="707"/>
                </a:lnTo>
                <a:lnTo>
                  <a:pt x="507" y="695"/>
                </a:lnTo>
                <a:lnTo>
                  <a:pt x="549" y="686"/>
                </a:lnTo>
                <a:lnTo>
                  <a:pt x="555" y="682"/>
                </a:lnTo>
                <a:lnTo>
                  <a:pt x="567" y="648"/>
                </a:lnTo>
                <a:lnTo>
                  <a:pt x="583" y="634"/>
                </a:lnTo>
                <a:lnTo>
                  <a:pt x="598" y="634"/>
                </a:lnTo>
                <a:lnTo>
                  <a:pt x="617" y="646"/>
                </a:lnTo>
                <a:lnTo>
                  <a:pt x="659" y="684"/>
                </a:lnTo>
                <a:lnTo>
                  <a:pt x="688" y="696"/>
                </a:lnTo>
                <a:lnTo>
                  <a:pt x="719" y="708"/>
                </a:lnTo>
                <a:lnTo>
                  <a:pt x="740" y="729"/>
                </a:lnTo>
                <a:lnTo>
                  <a:pt x="757" y="751"/>
                </a:lnTo>
                <a:lnTo>
                  <a:pt x="766" y="767"/>
                </a:lnTo>
                <a:lnTo>
                  <a:pt x="771" y="768"/>
                </a:lnTo>
                <a:lnTo>
                  <a:pt x="774" y="768"/>
                </a:lnTo>
                <a:lnTo>
                  <a:pt x="781" y="755"/>
                </a:lnTo>
                <a:lnTo>
                  <a:pt x="791" y="743"/>
                </a:lnTo>
                <a:lnTo>
                  <a:pt x="805" y="739"/>
                </a:lnTo>
                <a:lnTo>
                  <a:pt x="812" y="735"/>
                </a:lnTo>
                <a:lnTo>
                  <a:pt x="813" y="700"/>
                </a:lnTo>
                <a:lnTo>
                  <a:pt x="815" y="676"/>
                </a:lnTo>
                <a:lnTo>
                  <a:pt x="832" y="643"/>
                </a:lnTo>
                <a:lnTo>
                  <a:pt x="855" y="618"/>
                </a:lnTo>
                <a:lnTo>
                  <a:pt x="874" y="608"/>
                </a:lnTo>
                <a:lnTo>
                  <a:pt x="902" y="612"/>
                </a:lnTo>
                <a:lnTo>
                  <a:pt x="911" y="610"/>
                </a:lnTo>
                <a:lnTo>
                  <a:pt x="917" y="596"/>
                </a:lnTo>
                <a:lnTo>
                  <a:pt x="932" y="548"/>
                </a:lnTo>
                <a:lnTo>
                  <a:pt x="933" y="521"/>
                </a:lnTo>
                <a:lnTo>
                  <a:pt x="927" y="488"/>
                </a:lnTo>
                <a:lnTo>
                  <a:pt x="926" y="482"/>
                </a:lnTo>
                <a:lnTo>
                  <a:pt x="925" y="450"/>
                </a:lnTo>
                <a:lnTo>
                  <a:pt x="934" y="398"/>
                </a:lnTo>
                <a:lnTo>
                  <a:pt x="946" y="347"/>
                </a:lnTo>
                <a:lnTo>
                  <a:pt x="958" y="287"/>
                </a:lnTo>
                <a:lnTo>
                  <a:pt x="972" y="250"/>
                </a:lnTo>
                <a:lnTo>
                  <a:pt x="966" y="220"/>
                </a:lnTo>
                <a:lnTo>
                  <a:pt x="975" y="206"/>
                </a:lnTo>
                <a:lnTo>
                  <a:pt x="991" y="188"/>
                </a:lnTo>
                <a:lnTo>
                  <a:pt x="1012" y="177"/>
                </a:lnTo>
                <a:lnTo>
                  <a:pt x="1023" y="161"/>
                </a:lnTo>
                <a:lnTo>
                  <a:pt x="1035" y="141"/>
                </a:lnTo>
                <a:lnTo>
                  <a:pt x="1048" y="127"/>
                </a:lnTo>
                <a:lnTo>
                  <a:pt x="1060" y="93"/>
                </a:lnTo>
                <a:lnTo>
                  <a:pt x="1079" y="77"/>
                </a:lnTo>
                <a:lnTo>
                  <a:pt x="1097" y="73"/>
                </a:lnTo>
                <a:lnTo>
                  <a:pt x="1122" y="74"/>
                </a:lnTo>
                <a:lnTo>
                  <a:pt x="1151" y="83"/>
                </a:lnTo>
                <a:lnTo>
                  <a:pt x="1176" y="85"/>
                </a:lnTo>
                <a:lnTo>
                  <a:pt x="1190" y="78"/>
                </a:lnTo>
                <a:lnTo>
                  <a:pt x="1214" y="51"/>
                </a:lnTo>
                <a:lnTo>
                  <a:pt x="1243" y="35"/>
                </a:lnTo>
                <a:lnTo>
                  <a:pt x="1264" y="18"/>
                </a:lnTo>
                <a:lnTo>
                  <a:pt x="1301" y="5"/>
                </a:lnTo>
                <a:lnTo>
                  <a:pt x="1311" y="1"/>
                </a:lnTo>
                <a:lnTo>
                  <a:pt x="1319" y="0"/>
                </a:lnTo>
                <a:lnTo>
                  <a:pt x="1323" y="7"/>
                </a:lnTo>
                <a:lnTo>
                  <a:pt x="1336" y="47"/>
                </a:lnTo>
                <a:lnTo>
                  <a:pt x="1355" y="75"/>
                </a:lnTo>
                <a:lnTo>
                  <a:pt x="1375" y="91"/>
                </a:lnTo>
                <a:lnTo>
                  <a:pt x="1392" y="101"/>
                </a:lnTo>
                <a:lnTo>
                  <a:pt x="1396" y="124"/>
                </a:lnTo>
                <a:lnTo>
                  <a:pt x="1396" y="130"/>
                </a:lnTo>
                <a:lnTo>
                  <a:pt x="1398" y="130"/>
                </a:lnTo>
                <a:lnTo>
                  <a:pt x="1414" y="139"/>
                </a:lnTo>
                <a:lnTo>
                  <a:pt x="1538" y="199"/>
                </a:lnTo>
                <a:lnTo>
                  <a:pt x="1581" y="311"/>
                </a:lnTo>
                <a:lnTo>
                  <a:pt x="1498" y="421"/>
                </a:lnTo>
                <a:lnTo>
                  <a:pt x="1492" y="451"/>
                </a:lnTo>
                <a:lnTo>
                  <a:pt x="1491" y="481"/>
                </a:lnTo>
                <a:lnTo>
                  <a:pt x="1504" y="531"/>
                </a:lnTo>
                <a:lnTo>
                  <a:pt x="1429" y="598"/>
                </a:lnTo>
                <a:lnTo>
                  <a:pt x="1428" y="605"/>
                </a:lnTo>
                <a:lnTo>
                  <a:pt x="1433" y="612"/>
                </a:lnTo>
                <a:lnTo>
                  <a:pt x="1445" y="612"/>
                </a:lnTo>
                <a:lnTo>
                  <a:pt x="1469" y="611"/>
                </a:lnTo>
                <a:lnTo>
                  <a:pt x="1481" y="616"/>
                </a:lnTo>
                <a:lnTo>
                  <a:pt x="1488" y="623"/>
                </a:lnTo>
                <a:lnTo>
                  <a:pt x="1479" y="686"/>
                </a:lnTo>
                <a:lnTo>
                  <a:pt x="1431" y="789"/>
                </a:lnTo>
                <a:lnTo>
                  <a:pt x="1439" y="829"/>
                </a:lnTo>
                <a:lnTo>
                  <a:pt x="1440" y="831"/>
                </a:lnTo>
                <a:lnTo>
                  <a:pt x="1473" y="957"/>
                </a:lnTo>
                <a:lnTo>
                  <a:pt x="1476" y="957"/>
                </a:lnTo>
                <a:lnTo>
                  <a:pt x="1477" y="957"/>
                </a:lnTo>
                <a:lnTo>
                  <a:pt x="1501" y="967"/>
                </a:lnTo>
                <a:lnTo>
                  <a:pt x="1592" y="1006"/>
                </a:lnTo>
                <a:lnTo>
                  <a:pt x="1660" y="1141"/>
                </a:lnTo>
                <a:lnTo>
                  <a:pt x="1671" y="1155"/>
                </a:lnTo>
                <a:lnTo>
                  <a:pt x="1677" y="1158"/>
                </a:lnTo>
                <a:lnTo>
                  <a:pt x="1736" y="1210"/>
                </a:lnTo>
                <a:lnTo>
                  <a:pt x="1730" y="1281"/>
                </a:lnTo>
                <a:lnTo>
                  <a:pt x="1569" y="1578"/>
                </a:lnTo>
                <a:lnTo>
                  <a:pt x="1565" y="1612"/>
                </a:lnTo>
                <a:lnTo>
                  <a:pt x="1570" y="1637"/>
                </a:lnTo>
                <a:lnTo>
                  <a:pt x="1598" y="1680"/>
                </a:lnTo>
                <a:lnTo>
                  <a:pt x="1624" y="1721"/>
                </a:lnTo>
                <a:lnTo>
                  <a:pt x="1666" y="1796"/>
                </a:lnTo>
                <a:lnTo>
                  <a:pt x="1681" y="1838"/>
                </a:lnTo>
                <a:lnTo>
                  <a:pt x="1681" y="1844"/>
                </a:lnTo>
                <a:lnTo>
                  <a:pt x="1684" y="1847"/>
                </a:lnTo>
                <a:lnTo>
                  <a:pt x="1686" y="1851"/>
                </a:lnTo>
                <a:lnTo>
                  <a:pt x="1715" y="1924"/>
                </a:lnTo>
                <a:lnTo>
                  <a:pt x="1758" y="1990"/>
                </a:lnTo>
                <a:lnTo>
                  <a:pt x="1793" y="2083"/>
                </a:lnTo>
                <a:lnTo>
                  <a:pt x="1805" y="2126"/>
                </a:lnTo>
                <a:lnTo>
                  <a:pt x="1815" y="2213"/>
                </a:lnTo>
                <a:lnTo>
                  <a:pt x="1787" y="2209"/>
                </a:lnTo>
                <a:lnTo>
                  <a:pt x="1755" y="2229"/>
                </a:lnTo>
                <a:lnTo>
                  <a:pt x="1740" y="2246"/>
                </a:lnTo>
                <a:lnTo>
                  <a:pt x="1745" y="2258"/>
                </a:lnTo>
                <a:lnTo>
                  <a:pt x="1757" y="2279"/>
                </a:lnTo>
                <a:lnTo>
                  <a:pt x="1744" y="2309"/>
                </a:lnTo>
                <a:lnTo>
                  <a:pt x="1742" y="2313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562" name="Freeform 154"/>
          <p:cNvSpPr>
            <a:spLocks/>
          </p:cNvSpPr>
          <p:nvPr/>
        </p:nvSpPr>
        <p:spPr bwMode="auto">
          <a:xfrm>
            <a:off x="3749675" y="3509963"/>
            <a:ext cx="42863" cy="28575"/>
          </a:xfrm>
          <a:custGeom>
            <a:avLst/>
            <a:gdLst>
              <a:gd name="T0" fmla="*/ 2147483647 w 20"/>
              <a:gd name="T1" fmla="*/ 2147483647 h 24"/>
              <a:gd name="T2" fmla="*/ 2147483647 w 20"/>
              <a:gd name="T3" fmla="*/ 2147483647 h 24"/>
              <a:gd name="T4" fmla="*/ 2147483647 w 20"/>
              <a:gd name="T5" fmla="*/ 2147483647 h 24"/>
              <a:gd name="T6" fmla="*/ 2147483647 w 20"/>
              <a:gd name="T7" fmla="*/ 0 h 24"/>
              <a:gd name="T8" fmla="*/ 2147483647 w 20"/>
              <a:gd name="T9" fmla="*/ 2147483647 h 24"/>
              <a:gd name="T10" fmla="*/ 2147483647 w 20"/>
              <a:gd name="T11" fmla="*/ 2147483647 h 24"/>
              <a:gd name="T12" fmla="*/ 2147483647 w 20"/>
              <a:gd name="T13" fmla="*/ 2147483647 h 24"/>
              <a:gd name="T14" fmla="*/ 2147483647 w 20"/>
              <a:gd name="T15" fmla="*/ 2147483647 h 24"/>
              <a:gd name="T16" fmla="*/ 2147483647 w 20"/>
              <a:gd name="T17" fmla="*/ 2147483647 h 24"/>
              <a:gd name="T18" fmla="*/ 2147483647 w 20"/>
              <a:gd name="T19" fmla="*/ 2147483647 h 24"/>
              <a:gd name="T20" fmla="*/ 0 w 20"/>
              <a:gd name="T21" fmla="*/ 2147483647 h 24"/>
              <a:gd name="T22" fmla="*/ 2147483647 w 20"/>
              <a:gd name="T23" fmla="*/ 2147483647 h 24"/>
              <a:gd name="T24" fmla="*/ 2147483647 w 20"/>
              <a:gd name="T25" fmla="*/ 2147483647 h 24"/>
              <a:gd name="T26" fmla="*/ 2147483647 w 20"/>
              <a:gd name="T27" fmla="*/ 2147483647 h 24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20"/>
              <a:gd name="T43" fmla="*/ 0 h 24"/>
              <a:gd name="T44" fmla="*/ 20 w 20"/>
              <a:gd name="T45" fmla="*/ 24 h 24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20" h="24">
                <a:moveTo>
                  <a:pt x="4" y="9"/>
                </a:moveTo>
                <a:lnTo>
                  <a:pt x="5" y="6"/>
                </a:lnTo>
                <a:lnTo>
                  <a:pt x="5" y="3"/>
                </a:lnTo>
                <a:lnTo>
                  <a:pt x="14" y="0"/>
                </a:lnTo>
                <a:lnTo>
                  <a:pt x="20" y="6"/>
                </a:lnTo>
                <a:lnTo>
                  <a:pt x="20" y="12"/>
                </a:lnTo>
                <a:lnTo>
                  <a:pt x="17" y="16"/>
                </a:lnTo>
                <a:lnTo>
                  <a:pt x="14" y="21"/>
                </a:lnTo>
                <a:lnTo>
                  <a:pt x="11" y="24"/>
                </a:lnTo>
                <a:lnTo>
                  <a:pt x="2" y="24"/>
                </a:lnTo>
                <a:lnTo>
                  <a:pt x="0" y="20"/>
                </a:lnTo>
                <a:lnTo>
                  <a:pt x="1" y="15"/>
                </a:lnTo>
                <a:lnTo>
                  <a:pt x="1" y="13"/>
                </a:lnTo>
                <a:lnTo>
                  <a:pt x="4" y="9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563" name="Freeform 155"/>
          <p:cNvSpPr>
            <a:spLocks/>
          </p:cNvSpPr>
          <p:nvPr/>
        </p:nvSpPr>
        <p:spPr bwMode="auto">
          <a:xfrm>
            <a:off x="4514850" y="2990850"/>
            <a:ext cx="46038" cy="19050"/>
          </a:xfrm>
          <a:custGeom>
            <a:avLst/>
            <a:gdLst>
              <a:gd name="T0" fmla="*/ 0 w 22"/>
              <a:gd name="T1" fmla="*/ 2147483647 h 17"/>
              <a:gd name="T2" fmla="*/ 0 w 22"/>
              <a:gd name="T3" fmla="*/ 2147483647 h 17"/>
              <a:gd name="T4" fmla="*/ 2147483647 w 22"/>
              <a:gd name="T5" fmla="*/ 0 h 17"/>
              <a:gd name="T6" fmla="*/ 2147483647 w 22"/>
              <a:gd name="T7" fmla="*/ 0 h 17"/>
              <a:gd name="T8" fmla="*/ 2147483647 w 22"/>
              <a:gd name="T9" fmla="*/ 2147483647 h 17"/>
              <a:gd name="T10" fmla="*/ 2147483647 w 22"/>
              <a:gd name="T11" fmla="*/ 2147483647 h 17"/>
              <a:gd name="T12" fmla="*/ 2147483647 w 22"/>
              <a:gd name="T13" fmla="*/ 2147483647 h 17"/>
              <a:gd name="T14" fmla="*/ 2147483647 w 22"/>
              <a:gd name="T15" fmla="*/ 2147483647 h 17"/>
              <a:gd name="T16" fmla="*/ 0 w 22"/>
              <a:gd name="T17" fmla="*/ 2147483647 h 17"/>
              <a:gd name="T18" fmla="*/ 0 w 22"/>
              <a:gd name="T19" fmla="*/ 2147483647 h 17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22"/>
              <a:gd name="T31" fmla="*/ 0 h 17"/>
              <a:gd name="T32" fmla="*/ 22 w 22"/>
              <a:gd name="T33" fmla="*/ 17 h 17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2" h="17">
                <a:moveTo>
                  <a:pt x="0" y="7"/>
                </a:moveTo>
                <a:lnTo>
                  <a:pt x="0" y="6"/>
                </a:lnTo>
                <a:lnTo>
                  <a:pt x="4" y="0"/>
                </a:lnTo>
                <a:lnTo>
                  <a:pt x="10" y="0"/>
                </a:lnTo>
                <a:lnTo>
                  <a:pt x="18" y="6"/>
                </a:lnTo>
                <a:lnTo>
                  <a:pt x="22" y="13"/>
                </a:lnTo>
                <a:lnTo>
                  <a:pt x="18" y="17"/>
                </a:lnTo>
                <a:lnTo>
                  <a:pt x="8" y="17"/>
                </a:lnTo>
                <a:lnTo>
                  <a:pt x="0" y="11"/>
                </a:lnTo>
                <a:lnTo>
                  <a:pt x="0" y="7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564" name="Freeform 156"/>
          <p:cNvSpPr>
            <a:spLocks/>
          </p:cNvSpPr>
          <p:nvPr/>
        </p:nvSpPr>
        <p:spPr bwMode="auto">
          <a:xfrm>
            <a:off x="4251325" y="3000375"/>
            <a:ext cx="227013" cy="90488"/>
          </a:xfrm>
          <a:custGeom>
            <a:avLst/>
            <a:gdLst>
              <a:gd name="T0" fmla="*/ 0 w 107"/>
              <a:gd name="T1" fmla="*/ 2147483647 h 75"/>
              <a:gd name="T2" fmla="*/ 2147483647 w 107"/>
              <a:gd name="T3" fmla="*/ 2147483647 h 75"/>
              <a:gd name="T4" fmla="*/ 2147483647 w 107"/>
              <a:gd name="T5" fmla="*/ 2147483647 h 75"/>
              <a:gd name="T6" fmla="*/ 2147483647 w 107"/>
              <a:gd name="T7" fmla="*/ 2147483647 h 75"/>
              <a:gd name="T8" fmla="*/ 2147483647 w 107"/>
              <a:gd name="T9" fmla="*/ 2147483647 h 75"/>
              <a:gd name="T10" fmla="*/ 2147483647 w 107"/>
              <a:gd name="T11" fmla="*/ 1756980048 h 75"/>
              <a:gd name="T12" fmla="*/ 2147483647 w 107"/>
              <a:gd name="T13" fmla="*/ 0 h 75"/>
              <a:gd name="T14" fmla="*/ 2147483647 w 107"/>
              <a:gd name="T15" fmla="*/ 2147483647 h 75"/>
              <a:gd name="T16" fmla="*/ 2147483647 w 107"/>
              <a:gd name="T17" fmla="*/ 2147483647 h 75"/>
              <a:gd name="T18" fmla="*/ 2147483647 w 107"/>
              <a:gd name="T19" fmla="*/ 2147483647 h 75"/>
              <a:gd name="T20" fmla="*/ 2147483647 w 107"/>
              <a:gd name="T21" fmla="*/ 2147483647 h 75"/>
              <a:gd name="T22" fmla="*/ 2147483647 w 107"/>
              <a:gd name="T23" fmla="*/ 2147483647 h 75"/>
              <a:gd name="T24" fmla="*/ 2147483647 w 107"/>
              <a:gd name="T25" fmla="*/ 2147483647 h 75"/>
              <a:gd name="T26" fmla="*/ 2147483647 w 107"/>
              <a:gd name="T27" fmla="*/ 2147483647 h 75"/>
              <a:gd name="T28" fmla="*/ 2147483647 w 107"/>
              <a:gd name="T29" fmla="*/ 2147483647 h 75"/>
              <a:gd name="T30" fmla="*/ 2147483647 w 107"/>
              <a:gd name="T31" fmla="*/ 2147483647 h 75"/>
              <a:gd name="T32" fmla="*/ 2147483647 w 107"/>
              <a:gd name="T33" fmla="*/ 2147483647 h 75"/>
              <a:gd name="T34" fmla="*/ 2147483647 w 107"/>
              <a:gd name="T35" fmla="*/ 2147483647 h 75"/>
              <a:gd name="T36" fmla="*/ 2147483647 w 107"/>
              <a:gd name="T37" fmla="*/ 2147483647 h 75"/>
              <a:gd name="T38" fmla="*/ 2147483647 w 107"/>
              <a:gd name="T39" fmla="*/ 2147483647 h 75"/>
              <a:gd name="T40" fmla="*/ 2147483647 w 107"/>
              <a:gd name="T41" fmla="*/ 2147483647 h 75"/>
              <a:gd name="T42" fmla="*/ 2147483647 w 107"/>
              <a:gd name="T43" fmla="*/ 2147483647 h 75"/>
              <a:gd name="T44" fmla="*/ 2147483647 w 107"/>
              <a:gd name="T45" fmla="*/ 2147483647 h 75"/>
              <a:gd name="T46" fmla="*/ 2147483647 w 107"/>
              <a:gd name="T47" fmla="*/ 2147483647 h 75"/>
              <a:gd name="T48" fmla="*/ 2147483647 w 107"/>
              <a:gd name="T49" fmla="*/ 2147483647 h 75"/>
              <a:gd name="T50" fmla="*/ 2147483647 w 107"/>
              <a:gd name="T51" fmla="*/ 2147483647 h 75"/>
              <a:gd name="T52" fmla="*/ 2147483647 w 107"/>
              <a:gd name="T53" fmla="*/ 2147483647 h 75"/>
              <a:gd name="T54" fmla="*/ 2147483647 w 107"/>
              <a:gd name="T55" fmla="*/ 2147483647 h 75"/>
              <a:gd name="T56" fmla="*/ 2147483647 w 107"/>
              <a:gd name="T57" fmla="*/ 2147483647 h 75"/>
              <a:gd name="T58" fmla="*/ 2147483647 w 107"/>
              <a:gd name="T59" fmla="*/ 2147483647 h 75"/>
              <a:gd name="T60" fmla="*/ 2147483647 w 107"/>
              <a:gd name="T61" fmla="*/ 2147483647 h 75"/>
              <a:gd name="T62" fmla="*/ 2147483647 w 107"/>
              <a:gd name="T63" fmla="*/ 2147483647 h 75"/>
              <a:gd name="T64" fmla="*/ 2147483647 w 107"/>
              <a:gd name="T65" fmla="*/ 2147483647 h 75"/>
              <a:gd name="T66" fmla="*/ 2147483647 w 107"/>
              <a:gd name="T67" fmla="*/ 2147483647 h 75"/>
              <a:gd name="T68" fmla="*/ 2147483647 w 107"/>
              <a:gd name="T69" fmla="*/ 2147483647 h 75"/>
              <a:gd name="T70" fmla="*/ 0 w 107"/>
              <a:gd name="T71" fmla="*/ 2147483647 h 75"/>
              <a:gd name="T72" fmla="*/ 0 w 107"/>
              <a:gd name="T73" fmla="*/ 2147483647 h 7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107"/>
              <a:gd name="T112" fmla="*/ 0 h 75"/>
              <a:gd name="T113" fmla="*/ 107 w 107"/>
              <a:gd name="T114" fmla="*/ 75 h 75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107" h="75">
                <a:moveTo>
                  <a:pt x="0" y="27"/>
                </a:moveTo>
                <a:lnTo>
                  <a:pt x="2" y="21"/>
                </a:lnTo>
                <a:lnTo>
                  <a:pt x="7" y="15"/>
                </a:lnTo>
                <a:lnTo>
                  <a:pt x="18" y="9"/>
                </a:lnTo>
                <a:lnTo>
                  <a:pt x="33" y="6"/>
                </a:lnTo>
                <a:lnTo>
                  <a:pt x="50" y="1"/>
                </a:lnTo>
                <a:lnTo>
                  <a:pt x="61" y="0"/>
                </a:lnTo>
                <a:lnTo>
                  <a:pt x="71" y="9"/>
                </a:lnTo>
                <a:lnTo>
                  <a:pt x="76" y="15"/>
                </a:lnTo>
                <a:lnTo>
                  <a:pt x="88" y="16"/>
                </a:lnTo>
                <a:lnTo>
                  <a:pt x="99" y="14"/>
                </a:lnTo>
                <a:lnTo>
                  <a:pt x="107" y="18"/>
                </a:lnTo>
                <a:lnTo>
                  <a:pt x="107" y="26"/>
                </a:lnTo>
                <a:lnTo>
                  <a:pt x="103" y="32"/>
                </a:lnTo>
                <a:lnTo>
                  <a:pt x="95" y="36"/>
                </a:lnTo>
                <a:lnTo>
                  <a:pt x="87" y="36"/>
                </a:lnTo>
                <a:lnTo>
                  <a:pt x="82" y="34"/>
                </a:lnTo>
                <a:lnTo>
                  <a:pt x="76" y="30"/>
                </a:lnTo>
                <a:lnTo>
                  <a:pt x="67" y="24"/>
                </a:lnTo>
                <a:lnTo>
                  <a:pt x="61" y="24"/>
                </a:lnTo>
                <a:lnTo>
                  <a:pt x="54" y="30"/>
                </a:lnTo>
                <a:lnTo>
                  <a:pt x="54" y="38"/>
                </a:lnTo>
                <a:lnTo>
                  <a:pt x="61" y="52"/>
                </a:lnTo>
                <a:lnTo>
                  <a:pt x="62" y="63"/>
                </a:lnTo>
                <a:lnTo>
                  <a:pt x="61" y="68"/>
                </a:lnTo>
                <a:lnTo>
                  <a:pt x="55" y="74"/>
                </a:lnTo>
                <a:lnTo>
                  <a:pt x="52" y="75"/>
                </a:lnTo>
                <a:lnTo>
                  <a:pt x="43" y="75"/>
                </a:lnTo>
                <a:lnTo>
                  <a:pt x="37" y="67"/>
                </a:lnTo>
                <a:lnTo>
                  <a:pt x="34" y="65"/>
                </a:lnTo>
                <a:lnTo>
                  <a:pt x="28" y="64"/>
                </a:lnTo>
                <a:lnTo>
                  <a:pt x="24" y="68"/>
                </a:lnTo>
                <a:lnTo>
                  <a:pt x="13" y="68"/>
                </a:lnTo>
                <a:lnTo>
                  <a:pt x="8" y="63"/>
                </a:lnTo>
                <a:lnTo>
                  <a:pt x="5" y="45"/>
                </a:lnTo>
                <a:lnTo>
                  <a:pt x="0" y="32"/>
                </a:lnTo>
                <a:lnTo>
                  <a:pt x="0" y="27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565" name="Freeform 157"/>
          <p:cNvSpPr>
            <a:spLocks/>
          </p:cNvSpPr>
          <p:nvPr/>
        </p:nvSpPr>
        <p:spPr bwMode="auto">
          <a:xfrm>
            <a:off x="4251325" y="5913438"/>
            <a:ext cx="95250" cy="53975"/>
          </a:xfrm>
          <a:custGeom>
            <a:avLst/>
            <a:gdLst>
              <a:gd name="T0" fmla="*/ 2147483647 w 45"/>
              <a:gd name="T1" fmla="*/ 2147483647 h 46"/>
              <a:gd name="T2" fmla="*/ 2147483647 w 45"/>
              <a:gd name="T3" fmla="*/ 2147483647 h 46"/>
              <a:gd name="T4" fmla="*/ 2147483647 w 45"/>
              <a:gd name="T5" fmla="*/ 2147483647 h 46"/>
              <a:gd name="T6" fmla="*/ 2147483647 w 45"/>
              <a:gd name="T7" fmla="*/ 2147483647 h 46"/>
              <a:gd name="T8" fmla="*/ 2147483647 w 45"/>
              <a:gd name="T9" fmla="*/ 2147483647 h 46"/>
              <a:gd name="T10" fmla="*/ 2147483647 w 45"/>
              <a:gd name="T11" fmla="*/ 2147483647 h 46"/>
              <a:gd name="T12" fmla="*/ 2147483647 w 45"/>
              <a:gd name="T13" fmla="*/ 0 h 46"/>
              <a:gd name="T14" fmla="*/ 2147483647 w 45"/>
              <a:gd name="T15" fmla="*/ 0 h 46"/>
              <a:gd name="T16" fmla="*/ 2147483647 w 45"/>
              <a:gd name="T17" fmla="*/ 0 h 46"/>
              <a:gd name="T18" fmla="*/ 2147483647 w 45"/>
              <a:gd name="T19" fmla="*/ 0 h 46"/>
              <a:gd name="T20" fmla="*/ 2147483647 w 45"/>
              <a:gd name="T21" fmla="*/ 2147483647 h 46"/>
              <a:gd name="T22" fmla="*/ 2147483647 w 45"/>
              <a:gd name="T23" fmla="*/ 2147483647 h 46"/>
              <a:gd name="T24" fmla="*/ 2147483647 w 45"/>
              <a:gd name="T25" fmla="*/ 2147483647 h 46"/>
              <a:gd name="T26" fmla="*/ 2147483647 w 45"/>
              <a:gd name="T27" fmla="*/ 2147483647 h 46"/>
              <a:gd name="T28" fmla="*/ 0 w 45"/>
              <a:gd name="T29" fmla="*/ 2147483647 h 46"/>
              <a:gd name="T30" fmla="*/ 0 w 45"/>
              <a:gd name="T31" fmla="*/ 2147483647 h 46"/>
              <a:gd name="T32" fmla="*/ 0 w 45"/>
              <a:gd name="T33" fmla="*/ 2147483647 h 46"/>
              <a:gd name="T34" fmla="*/ 0 w 45"/>
              <a:gd name="T35" fmla="*/ 2147483647 h 46"/>
              <a:gd name="T36" fmla="*/ 2147483647 w 45"/>
              <a:gd name="T37" fmla="*/ 2147483647 h 46"/>
              <a:gd name="T38" fmla="*/ 2147483647 w 45"/>
              <a:gd name="T39" fmla="*/ 2147483647 h 46"/>
              <a:gd name="T40" fmla="*/ 2147483647 w 45"/>
              <a:gd name="T41" fmla="*/ 2147483647 h 46"/>
              <a:gd name="T42" fmla="*/ 2147483647 w 45"/>
              <a:gd name="T43" fmla="*/ 2147483647 h 46"/>
              <a:gd name="T44" fmla="*/ 2147483647 w 45"/>
              <a:gd name="T45" fmla="*/ 2147483647 h 46"/>
              <a:gd name="T46" fmla="*/ 2147483647 w 45"/>
              <a:gd name="T47" fmla="*/ 2147483647 h 46"/>
              <a:gd name="T48" fmla="*/ 2147483647 w 45"/>
              <a:gd name="T49" fmla="*/ 2147483647 h 46"/>
              <a:gd name="T50" fmla="*/ 2147483647 w 45"/>
              <a:gd name="T51" fmla="*/ 2147483647 h 46"/>
              <a:gd name="T52" fmla="*/ 2147483647 w 45"/>
              <a:gd name="T53" fmla="*/ 2147483647 h 46"/>
              <a:gd name="T54" fmla="*/ 2147483647 w 45"/>
              <a:gd name="T55" fmla="*/ 2147483647 h 46"/>
              <a:gd name="T56" fmla="*/ 2147483647 w 45"/>
              <a:gd name="T57" fmla="*/ 2147483647 h 46"/>
              <a:gd name="T58" fmla="*/ 2147483647 w 45"/>
              <a:gd name="T59" fmla="*/ 2147483647 h 46"/>
              <a:gd name="T60" fmla="*/ 2147483647 w 45"/>
              <a:gd name="T61" fmla="*/ 2147483647 h 46"/>
              <a:gd name="T62" fmla="*/ 2147483647 w 45"/>
              <a:gd name="T63" fmla="*/ 2147483647 h 46"/>
              <a:gd name="T64" fmla="*/ 2147483647 w 45"/>
              <a:gd name="T65" fmla="*/ 2147483647 h 4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45"/>
              <a:gd name="T100" fmla="*/ 0 h 46"/>
              <a:gd name="T101" fmla="*/ 45 w 45"/>
              <a:gd name="T102" fmla="*/ 46 h 4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45" h="46">
                <a:moveTo>
                  <a:pt x="45" y="22"/>
                </a:moveTo>
                <a:lnTo>
                  <a:pt x="45" y="17"/>
                </a:lnTo>
                <a:lnTo>
                  <a:pt x="43" y="13"/>
                </a:lnTo>
                <a:lnTo>
                  <a:pt x="40" y="8"/>
                </a:lnTo>
                <a:lnTo>
                  <a:pt x="37" y="5"/>
                </a:lnTo>
                <a:lnTo>
                  <a:pt x="32" y="3"/>
                </a:lnTo>
                <a:lnTo>
                  <a:pt x="28" y="0"/>
                </a:lnTo>
                <a:lnTo>
                  <a:pt x="24" y="0"/>
                </a:lnTo>
                <a:lnTo>
                  <a:pt x="21" y="0"/>
                </a:lnTo>
                <a:lnTo>
                  <a:pt x="16" y="0"/>
                </a:lnTo>
                <a:lnTo>
                  <a:pt x="13" y="3"/>
                </a:lnTo>
                <a:lnTo>
                  <a:pt x="8" y="5"/>
                </a:lnTo>
                <a:lnTo>
                  <a:pt x="5" y="8"/>
                </a:lnTo>
                <a:lnTo>
                  <a:pt x="2" y="13"/>
                </a:lnTo>
                <a:lnTo>
                  <a:pt x="0" y="17"/>
                </a:lnTo>
                <a:lnTo>
                  <a:pt x="0" y="22"/>
                </a:lnTo>
                <a:lnTo>
                  <a:pt x="0" y="24"/>
                </a:lnTo>
                <a:lnTo>
                  <a:pt x="0" y="29"/>
                </a:lnTo>
                <a:lnTo>
                  <a:pt x="2" y="32"/>
                </a:lnTo>
                <a:lnTo>
                  <a:pt x="5" y="37"/>
                </a:lnTo>
                <a:lnTo>
                  <a:pt x="8" y="41"/>
                </a:lnTo>
                <a:lnTo>
                  <a:pt x="13" y="43"/>
                </a:lnTo>
                <a:lnTo>
                  <a:pt x="16" y="46"/>
                </a:lnTo>
                <a:lnTo>
                  <a:pt x="21" y="46"/>
                </a:lnTo>
                <a:lnTo>
                  <a:pt x="24" y="46"/>
                </a:lnTo>
                <a:lnTo>
                  <a:pt x="28" y="46"/>
                </a:lnTo>
                <a:lnTo>
                  <a:pt x="32" y="43"/>
                </a:lnTo>
                <a:lnTo>
                  <a:pt x="37" y="41"/>
                </a:lnTo>
                <a:lnTo>
                  <a:pt x="40" y="37"/>
                </a:lnTo>
                <a:lnTo>
                  <a:pt x="43" y="32"/>
                </a:lnTo>
                <a:lnTo>
                  <a:pt x="45" y="29"/>
                </a:lnTo>
                <a:lnTo>
                  <a:pt x="45" y="24"/>
                </a:lnTo>
                <a:lnTo>
                  <a:pt x="45" y="22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566" name="Freeform 158"/>
          <p:cNvSpPr>
            <a:spLocks/>
          </p:cNvSpPr>
          <p:nvPr/>
        </p:nvSpPr>
        <p:spPr bwMode="auto">
          <a:xfrm>
            <a:off x="5605463" y="4306888"/>
            <a:ext cx="96837" cy="55562"/>
          </a:xfrm>
          <a:custGeom>
            <a:avLst/>
            <a:gdLst>
              <a:gd name="T0" fmla="*/ 2147483647 w 46"/>
              <a:gd name="T1" fmla="*/ 2147483647 h 46"/>
              <a:gd name="T2" fmla="*/ 2147483647 w 46"/>
              <a:gd name="T3" fmla="*/ 2147483647 h 46"/>
              <a:gd name="T4" fmla="*/ 2147483647 w 46"/>
              <a:gd name="T5" fmla="*/ 2147483647 h 46"/>
              <a:gd name="T6" fmla="*/ 2147483647 w 46"/>
              <a:gd name="T7" fmla="*/ 2147483647 h 46"/>
              <a:gd name="T8" fmla="*/ 2147483647 w 46"/>
              <a:gd name="T9" fmla="*/ 2147483647 h 46"/>
              <a:gd name="T10" fmla="*/ 2147483647 w 46"/>
              <a:gd name="T11" fmla="*/ 2147483647 h 46"/>
              <a:gd name="T12" fmla="*/ 2147483647 w 46"/>
              <a:gd name="T13" fmla="*/ 0 h 46"/>
              <a:gd name="T14" fmla="*/ 2147483647 w 46"/>
              <a:gd name="T15" fmla="*/ 0 h 46"/>
              <a:gd name="T16" fmla="*/ 2147483647 w 46"/>
              <a:gd name="T17" fmla="*/ 0 h 46"/>
              <a:gd name="T18" fmla="*/ 2147483647 w 46"/>
              <a:gd name="T19" fmla="*/ 0 h 46"/>
              <a:gd name="T20" fmla="*/ 2147483647 w 46"/>
              <a:gd name="T21" fmla="*/ 2147483647 h 46"/>
              <a:gd name="T22" fmla="*/ 2147483647 w 46"/>
              <a:gd name="T23" fmla="*/ 2147483647 h 46"/>
              <a:gd name="T24" fmla="*/ 2147483647 w 46"/>
              <a:gd name="T25" fmla="*/ 2147483647 h 46"/>
              <a:gd name="T26" fmla="*/ 2147483647 w 46"/>
              <a:gd name="T27" fmla="*/ 2147483647 h 46"/>
              <a:gd name="T28" fmla="*/ 0 w 46"/>
              <a:gd name="T29" fmla="*/ 2147483647 h 46"/>
              <a:gd name="T30" fmla="*/ 0 w 46"/>
              <a:gd name="T31" fmla="*/ 2147483647 h 46"/>
              <a:gd name="T32" fmla="*/ 0 w 46"/>
              <a:gd name="T33" fmla="*/ 2147483647 h 46"/>
              <a:gd name="T34" fmla="*/ 0 w 46"/>
              <a:gd name="T35" fmla="*/ 2147483647 h 46"/>
              <a:gd name="T36" fmla="*/ 2147483647 w 46"/>
              <a:gd name="T37" fmla="*/ 2147483647 h 46"/>
              <a:gd name="T38" fmla="*/ 2147483647 w 46"/>
              <a:gd name="T39" fmla="*/ 2147483647 h 46"/>
              <a:gd name="T40" fmla="*/ 2147483647 w 46"/>
              <a:gd name="T41" fmla="*/ 2147483647 h 46"/>
              <a:gd name="T42" fmla="*/ 2147483647 w 46"/>
              <a:gd name="T43" fmla="*/ 2147483647 h 46"/>
              <a:gd name="T44" fmla="*/ 2147483647 w 46"/>
              <a:gd name="T45" fmla="*/ 2147483647 h 46"/>
              <a:gd name="T46" fmla="*/ 2147483647 w 46"/>
              <a:gd name="T47" fmla="*/ 2147483647 h 46"/>
              <a:gd name="T48" fmla="*/ 2147483647 w 46"/>
              <a:gd name="T49" fmla="*/ 2147483647 h 46"/>
              <a:gd name="T50" fmla="*/ 2147483647 w 46"/>
              <a:gd name="T51" fmla="*/ 2147483647 h 46"/>
              <a:gd name="T52" fmla="*/ 2147483647 w 46"/>
              <a:gd name="T53" fmla="*/ 2147483647 h 46"/>
              <a:gd name="T54" fmla="*/ 2147483647 w 46"/>
              <a:gd name="T55" fmla="*/ 2147483647 h 46"/>
              <a:gd name="T56" fmla="*/ 2147483647 w 46"/>
              <a:gd name="T57" fmla="*/ 2147483647 h 46"/>
              <a:gd name="T58" fmla="*/ 2147483647 w 46"/>
              <a:gd name="T59" fmla="*/ 2147483647 h 46"/>
              <a:gd name="T60" fmla="*/ 2147483647 w 46"/>
              <a:gd name="T61" fmla="*/ 2147483647 h 46"/>
              <a:gd name="T62" fmla="*/ 2147483647 w 46"/>
              <a:gd name="T63" fmla="*/ 2147483647 h 46"/>
              <a:gd name="T64" fmla="*/ 2147483647 w 46"/>
              <a:gd name="T65" fmla="*/ 2147483647 h 4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46"/>
              <a:gd name="T100" fmla="*/ 0 h 46"/>
              <a:gd name="T101" fmla="*/ 46 w 46"/>
              <a:gd name="T102" fmla="*/ 46 h 4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46" h="46">
                <a:moveTo>
                  <a:pt x="46" y="22"/>
                </a:moveTo>
                <a:lnTo>
                  <a:pt x="46" y="17"/>
                </a:lnTo>
                <a:lnTo>
                  <a:pt x="43" y="13"/>
                </a:lnTo>
                <a:lnTo>
                  <a:pt x="41" y="9"/>
                </a:lnTo>
                <a:lnTo>
                  <a:pt x="37" y="5"/>
                </a:lnTo>
                <a:lnTo>
                  <a:pt x="33" y="3"/>
                </a:lnTo>
                <a:lnTo>
                  <a:pt x="29" y="0"/>
                </a:lnTo>
                <a:lnTo>
                  <a:pt x="24" y="0"/>
                </a:lnTo>
                <a:lnTo>
                  <a:pt x="22" y="0"/>
                </a:lnTo>
                <a:lnTo>
                  <a:pt x="17" y="0"/>
                </a:lnTo>
                <a:lnTo>
                  <a:pt x="14" y="3"/>
                </a:lnTo>
                <a:lnTo>
                  <a:pt x="9" y="5"/>
                </a:lnTo>
                <a:lnTo>
                  <a:pt x="5" y="9"/>
                </a:lnTo>
                <a:lnTo>
                  <a:pt x="3" y="13"/>
                </a:lnTo>
                <a:lnTo>
                  <a:pt x="0" y="17"/>
                </a:lnTo>
                <a:lnTo>
                  <a:pt x="0" y="22"/>
                </a:lnTo>
                <a:lnTo>
                  <a:pt x="0" y="24"/>
                </a:lnTo>
                <a:lnTo>
                  <a:pt x="0" y="29"/>
                </a:lnTo>
                <a:lnTo>
                  <a:pt x="3" y="32"/>
                </a:lnTo>
                <a:lnTo>
                  <a:pt x="5" y="37"/>
                </a:lnTo>
                <a:lnTo>
                  <a:pt x="9" y="41"/>
                </a:lnTo>
                <a:lnTo>
                  <a:pt x="14" y="43"/>
                </a:lnTo>
                <a:lnTo>
                  <a:pt x="17" y="46"/>
                </a:lnTo>
                <a:lnTo>
                  <a:pt x="22" y="46"/>
                </a:lnTo>
                <a:lnTo>
                  <a:pt x="24" y="46"/>
                </a:lnTo>
                <a:lnTo>
                  <a:pt x="29" y="46"/>
                </a:lnTo>
                <a:lnTo>
                  <a:pt x="33" y="43"/>
                </a:lnTo>
                <a:lnTo>
                  <a:pt x="37" y="41"/>
                </a:lnTo>
                <a:lnTo>
                  <a:pt x="41" y="37"/>
                </a:lnTo>
                <a:lnTo>
                  <a:pt x="43" y="32"/>
                </a:lnTo>
                <a:lnTo>
                  <a:pt x="46" y="29"/>
                </a:lnTo>
                <a:lnTo>
                  <a:pt x="46" y="24"/>
                </a:lnTo>
                <a:lnTo>
                  <a:pt x="46" y="22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567" name="Freeform 159"/>
          <p:cNvSpPr>
            <a:spLocks/>
          </p:cNvSpPr>
          <p:nvPr/>
        </p:nvSpPr>
        <p:spPr bwMode="auto">
          <a:xfrm>
            <a:off x="4611688" y="3046413"/>
            <a:ext cx="95250" cy="52387"/>
          </a:xfrm>
          <a:custGeom>
            <a:avLst/>
            <a:gdLst>
              <a:gd name="T0" fmla="*/ 2147483647 w 45"/>
              <a:gd name="T1" fmla="*/ 2147483647 h 45"/>
              <a:gd name="T2" fmla="*/ 2147483647 w 45"/>
              <a:gd name="T3" fmla="*/ 2147483647 h 45"/>
              <a:gd name="T4" fmla="*/ 2147483647 w 45"/>
              <a:gd name="T5" fmla="*/ 2147483647 h 45"/>
              <a:gd name="T6" fmla="*/ 2147483647 w 45"/>
              <a:gd name="T7" fmla="*/ 2147483647 h 45"/>
              <a:gd name="T8" fmla="*/ 2147483647 w 45"/>
              <a:gd name="T9" fmla="*/ 2147483647 h 45"/>
              <a:gd name="T10" fmla="*/ 2147483647 w 45"/>
              <a:gd name="T11" fmla="*/ 2147483647 h 45"/>
              <a:gd name="T12" fmla="*/ 2147483647 w 45"/>
              <a:gd name="T13" fmla="*/ 0 h 45"/>
              <a:gd name="T14" fmla="*/ 2147483647 w 45"/>
              <a:gd name="T15" fmla="*/ 0 h 45"/>
              <a:gd name="T16" fmla="*/ 2147483647 w 45"/>
              <a:gd name="T17" fmla="*/ 0 h 45"/>
              <a:gd name="T18" fmla="*/ 2147483647 w 45"/>
              <a:gd name="T19" fmla="*/ 0 h 45"/>
              <a:gd name="T20" fmla="*/ 2147483647 w 45"/>
              <a:gd name="T21" fmla="*/ 2147483647 h 45"/>
              <a:gd name="T22" fmla="*/ 2147483647 w 45"/>
              <a:gd name="T23" fmla="*/ 2147483647 h 45"/>
              <a:gd name="T24" fmla="*/ 2147483647 w 45"/>
              <a:gd name="T25" fmla="*/ 2147483647 h 45"/>
              <a:gd name="T26" fmla="*/ 2147483647 w 45"/>
              <a:gd name="T27" fmla="*/ 2147483647 h 45"/>
              <a:gd name="T28" fmla="*/ 0 w 45"/>
              <a:gd name="T29" fmla="*/ 2147483647 h 45"/>
              <a:gd name="T30" fmla="*/ 0 w 45"/>
              <a:gd name="T31" fmla="*/ 2147483647 h 45"/>
              <a:gd name="T32" fmla="*/ 0 w 45"/>
              <a:gd name="T33" fmla="*/ 2147483647 h 45"/>
              <a:gd name="T34" fmla="*/ 0 w 45"/>
              <a:gd name="T35" fmla="*/ 2147483647 h 45"/>
              <a:gd name="T36" fmla="*/ 2147483647 w 45"/>
              <a:gd name="T37" fmla="*/ 2147483647 h 45"/>
              <a:gd name="T38" fmla="*/ 2147483647 w 45"/>
              <a:gd name="T39" fmla="*/ 2147483647 h 45"/>
              <a:gd name="T40" fmla="*/ 2147483647 w 45"/>
              <a:gd name="T41" fmla="*/ 2147483647 h 45"/>
              <a:gd name="T42" fmla="*/ 2147483647 w 45"/>
              <a:gd name="T43" fmla="*/ 2147483647 h 45"/>
              <a:gd name="T44" fmla="*/ 2147483647 w 45"/>
              <a:gd name="T45" fmla="*/ 2147483647 h 45"/>
              <a:gd name="T46" fmla="*/ 2147483647 w 45"/>
              <a:gd name="T47" fmla="*/ 2147483647 h 45"/>
              <a:gd name="T48" fmla="*/ 2147483647 w 45"/>
              <a:gd name="T49" fmla="*/ 2147483647 h 45"/>
              <a:gd name="T50" fmla="*/ 2147483647 w 45"/>
              <a:gd name="T51" fmla="*/ 2147483647 h 45"/>
              <a:gd name="T52" fmla="*/ 2147483647 w 45"/>
              <a:gd name="T53" fmla="*/ 2147483647 h 45"/>
              <a:gd name="T54" fmla="*/ 2147483647 w 45"/>
              <a:gd name="T55" fmla="*/ 2147483647 h 45"/>
              <a:gd name="T56" fmla="*/ 2147483647 w 45"/>
              <a:gd name="T57" fmla="*/ 2147483647 h 45"/>
              <a:gd name="T58" fmla="*/ 2147483647 w 45"/>
              <a:gd name="T59" fmla="*/ 2147483647 h 45"/>
              <a:gd name="T60" fmla="*/ 2147483647 w 45"/>
              <a:gd name="T61" fmla="*/ 2147483647 h 45"/>
              <a:gd name="T62" fmla="*/ 2147483647 w 45"/>
              <a:gd name="T63" fmla="*/ 2147483647 h 45"/>
              <a:gd name="T64" fmla="*/ 2147483647 w 45"/>
              <a:gd name="T65" fmla="*/ 2147483647 h 45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45"/>
              <a:gd name="T100" fmla="*/ 0 h 45"/>
              <a:gd name="T101" fmla="*/ 45 w 45"/>
              <a:gd name="T102" fmla="*/ 45 h 45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45" h="45">
                <a:moveTo>
                  <a:pt x="45" y="21"/>
                </a:moveTo>
                <a:lnTo>
                  <a:pt x="45" y="16"/>
                </a:lnTo>
                <a:lnTo>
                  <a:pt x="43" y="13"/>
                </a:lnTo>
                <a:lnTo>
                  <a:pt x="40" y="8"/>
                </a:lnTo>
                <a:lnTo>
                  <a:pt x="37" y="5"/>
                </a:lnTo>
                <a:lnTo>
                  <a:pt x="32" y="2"/>
                </a:lnTo>
                <a:lnTo>
                  <a:pt x="28" y="0"/>
                </a:lnTo>
                <a:lnTo>
                  <a:pt x="23" y="0"/>
                </a:lnTo>
                <a:lnTo>
                  <a:pt x="21" y="0"/>
                </a:lnTo>
                <a:lnTo>
                  <a:pt x="16" y="0"/>
                </a:lnTo>
                <a:lnTo>
                  <a:pt x="13" y="2"/>
                </a:lnTo>
                <a:lnTo>
                  <a:pt x="8" y="5"/>
                </a:lnTo>
                <a:lnTo>
                  <a:pt x="4" y="8"/>
                </a:lnTo>
                <a:lnTo>
                  <a:pt x="2" y="13"/>
                </a:lnTo>
                <a:lnTo>
                  <a:pt x="0" y="16"/>
                </a:lnTo>
                <a:lnTo>
                  <a:pt x="0" y="21"/>
                </a:lnTo>
                <a:lnTo>
                  <a:pt x="0" y="24"/>
                </a:lnTo>
                <a:lnTo>
                  <a:pt x="0" y="28"/>
                </a:lnTo>
                <a:lnTo>
                  <a:pt x="2" y="32"/>
                </a:lnTo>
                <a:lnTo>
                  <a:pt x="4" y="37"/>
                </a:lnTo>
                <a:lnTo>
                  <a:pt x="8" y="40"/>
                </a:lnTo>
                <a:lnTo>
                  <a:pt x="13" y="43"/>
                </a:lnTo>
                <a:lnTo>
                  <a:pt x="16" y="45"/>
                </a:lnTo>
                <a:lnTo>
                  <a:pt x="21" y="45"/>
                </a:lnTo>
                <a:lnTo>
                  <a:pt x="23" y="45"/>
                </a:lnTo>
                <a:lnTo>
                  <a:pt x="28" y="45"/>
                </a:lnTo>
                <a:lnTo>
                  <a:pt x="32" y="43"/>
                </a:lnTo>
                <a:lnTo>
                  <a:pt x="37" y="40"/>
                </a:lnTo>
                <a:lnTo>
                  <a:pt x="40" y="37"/>
                </a:lnTo>
                <a:lnTo>
                  <a:pt x="43" y="32"/>
                </a:lnTo>
                <a:lnTo>
                  <a:pt x="45" y="28"/>
                </a:lnTo>
                <a:lnTo>
                  <a:pt x="45" y="24"/>
                </a:lnTo>
                <a:lnTo>
                  <a:pt x="45" y="21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568" name="Freeform 160"/>
          <p:cNvSpPr>
            <a:spLocks/>
          </p:cNvSpPr>
          <p:nvPr/>
        </p:nvSpPr>
        <p:spPr bwMode="auto">
          <a:xfrm>
            <a:off x="3679825" y="5133975"/>
            <a:ext cx="96838" cy="53975"/>
          </a:xfrm>
          <a:custGeom>
            <a:avLst/>
            <a:gdLst>
              <a:gd name="T0" fmla="*/ 2147483647 w 45"/>
              <a:gd name="T1" fmla="*/ 2147483647 h 45"/>
              <a:gd name="T2" fmla="*/ 2147483647 w 45"/>
              <a:gd name="T3" fmla="*/ 2147483647 h 45"/>
              <a:gd name="T4" fmla="*/ 2147483647 w 45"/>
              <a:gd name="T5" fmla="*/ 2147483647 h 45"/>
              <a:gd name="T6" fmla="*/ 2147483647 w 45"/>
              <a:gd name="T7" fmla="*/ 2147483647 h 45"/>
              <a:gd name="T8" fmla="*/ 2147483647 w 45"/>
              <a:gd name="T9" fmla="*/ 2147483647 h 45"/>
              <a:gd name="T10" fmla="*/ 2147483647 w 45"/>
              <a:gd name="T11" fmla="*/ 2147483647 h 45"/>
              <a:gd name="T12" fmla="*/ 2147483647 w 45"/>
              <a:gd name="T13" fmla="*/ 0 h 45"/>
              <a:gd name="T14" fmla="*/ 2147483647 w 45"/>
              <a:gd name="T15" fmla="*/ 0 h 45"/>
              <a:gd name="T16" fmla="*/ 2147483647 w 45"/>
              <a:gd name="T17" fmla="*/ 0 h 45"/>
              <a:gd name="T18" fmla="*/ 2147483647 w 45"/>
              <a:gd name="T19" fmla="*/ 0 h 45"/>
              <a:gd name="T20" fmla="*/ 2147483647 w 45"/>
              <a:gd name="T21" fmla="*/ 2147483647 h 45"/>
              <a:gd name="T22" fmla="*/ 2147483647 w 45"/>
              <a:gd name="T23" fmla="*/ 2147483647 h 45"/>
              <a:gd name="T24" fmla="*/ 2147483647 w 45"/>
              <a:gd name="T25" fmla="*/ 2147483647 h 45"/>
              <a:gd name="T26" fmla="*/ 2147483647 w 45"/>
              <a:gd name="T27" fmla="*/ 2147483647 h 45"/>
              <a:gd name="T28" fmla="*/ 0 w 45"/>
              <a:gd name="T29" fmla="*/ 2147483647 h 45"/>
              <a:gd name="T30" fmla="*/ 0 w 45"/>
              <a:gd name="T31" fmla="*/ 2147483647 h 45"/>
              <a:gd name="T32" fmla="*/ 0 w 45"/>
              <a:gd name="T33" fmla="*/ 2147483647 h 45"/>
              <a:gd name="T34" fmla="*/ 0 w 45"/>
              <a:gd name="T35" fmla="*/ 2147483647 h 45"/>
              <a:gd name="T36" fmla="*/ 2147483647 w 45"/>
              <a:gd name="T37" fmla="*/ 2147483647 h 45"/>
              <a:gd name="T38" fmla="*/ 2147483647 w 45"/>
              <a:gd name="T39" fmla="*/ 2147483647 h 45"/>
              <a:gd name="T40" fmla="*/ 2147483647 w 45"/>
              <a:gd name="T41" fmla="*/ 2147483647 h 45"/>
              <a:gd name="T42" fmla="*/ 2147483647 w 45"/>
              <a:gd name="T43" fmla="*/ 2147483647 h 45"/>
              <a:gd name="T44" fmla="*/ 2147483647 w 45"/>
              <a:gd name="T45" fmla="*/ 2147483647 h 45"/>
              <a:gd name="T46" fmla="*/ 2147483647 w 45"/>
              <a:gd name="T47" fmla="*/ 2147483647 h 45"/>
              <a:gd name="T48" fmla="*/ 2147483647 w 45"/>
              <a:gd name="T49" fmla="*/ 2147483647 h 45"/>
              <a:gd name="T50" fmla="*/ 2147483647 w 45"/>
              <a:gd name="T51" fmla="*/ 2147483647 h 45"/>
              <a:gd name="T52" fmla="*/ 2147483647 w 45"/>
              <a:gd name="T53" fmla="*/ 2147483647 h 45"/>
              <a:gd name="T54" fmla="*/ 2147483647 w 45"/>
              <a:gd name="T55" fmla="*/ 2147483647 h 45"/>
              <a:gd name="T56" fmla="*/ 2147483647 w 45"/>
              <a:gd name="T57" fmla="*/ 2147483647 h 45"/>
              <a:gd name="T58" fmla="*/ 2147483647 w 45"/>
              <a:gd name="T59" fmla="*/ 2147483647 h 45"/>
              <a:gd name="T60" fmla="*/ 2147483647 w 45"/>
              <a:gd name="T61" fmla="*/ 2147483647 h 45"/>
              <a:gd name="T62" fmla="*/ 2147483647 w 45"/>
              <a:gd name="T63" fmla="*/ 2147483647 h 45"/>
              <a:gd name="T64" fmla="*/ 2147483647 w 45"/>
              <a:gd name="T65" fmla="*/ 2147483647 h 45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45"/>
              <a:gd name="T100" fmla="*/ 0 h 45"/>
              <a:gd name="T101" fmla="*/ 45 w 45"/>
              <a:gd name="T102" fmla="*/ 45 h 45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45" h="45">
                <a:moveTo>
                  <a:pt x="45" y="21"/>
                </a:moveTo>
                <a:lnTo>
                  <a:pt x="45" y="17"/>
                </a:lnTo>
                <a:lnTo>
                  <a:pt x="43" y="13"/>
                </a:lnTo>
                <a:lnTo>
                  <a:pt x="40" y="8"/>
                </a:lnTo>
                <a:lnTo>
                  <a:pt x="37" y="5"/>
                </a:lnTo>
                <a:lnTo>
                  <a:pt x="32" y="2"/>
                </a:lnTo>
                <a:lnTo>
                  <a:pt x="28" y="0"/>
                </a:lnTo>
                <a:lnTo>
                  <a:pt x="23" y="0"/>
                </a:lnTo>
                <a:lnTo>
                  <a:pt x="21" y="0"/>
                </a:lnTo>
                <a:lnTo>
                  <a:pt x="16" y="0"/>
                </a:lnTo>
                <a:lnTo>
                  <a:pt x="13" y="2"/>
                </a:lnTo>
                <a:lnTo>
                  <a:pt x="8" y="5"/>
                </a:lnTo>
                <a:lnTo>
                  <a:pt x="4" y="8"/>
                </a:lnTo>
                <a:lnTo>
                  <a:pt x="2" y="13"/>
                </a:lnTo>
                <a:lnTo>
                  <a:pt x="0" y="17"/>
                </a:lnTo>
                <a:lnTo>
                  <a:pt x="0" y="21"/>
                </a:lnTo>
                <a:lnTo>
                  <a:pt x="0" y="24"/>
                </a:lnTo>
                <a:lnTo>
                  <a:pt x="0" y="29"/>
                </a:lnTo>
                <a:lnTo>
                  <a:pt x="2" y="32"/>
                </a:lnTo>
                <a:lnTo>
                  <a:pt x="4" y="37"/>
                </a:lnTo>
                <a:lnTo>
                  <a:pt x="8" y="41"/>
                </a:lnTo>
                <a:lnTo>
                  <a:pt x="13" y="43"/>
                </a:lnTo>
                <a:lnTo>
                  <a:pt x="16" y="45"/>
                </a:lnTo>
                <a:lnTo>
                  <a:pt x="21" y="45"/>
                </a:lnTo>
                <a:lnTo>
                  <a:pt x="23" y="45"/>
                </a:lnTo>
                <a:lnTo>
                  <a:pt x="28" y="45"/>
                </a:lnTo>
                <a:lnTo>
                  <a:pt x="32" y="43"/>
                </a:lnTo>
                <a:lnTo>
                  <a:pt x="37" y="41"/>
                </a:lnTo>
                <a:lnTo>
                  <a:pt x="40" y="37"/>
                </a:lnTo>
                <a:lnTo>
                  <a:pt x="43" y="32"/>
                </a:lnTo>
                <a:lnTo>
                  <a:pt x="45" y="29"/>
                </a:lnTo>
                <a:lnTo>
                  <a:pt x="45" y="24"/>
                </a:lnTo>
                <a:lnTo>
                  <a:pt x="45" y="21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569" name="Freeform 161"/>
          <p:cNvSpPr>
            <a:spLocks/>
          </p:cNvSpPr>
          <p:nvPr/>
        </p:nvSpPr>
        <p:spPr bwMode="auto">
          <a:xfrm>
            <a:off x="2801938" y="5716588"/>
            <a:ext cx="95250" cy="55562"/>
          </a:xfrm>
          <a:custGeom>
            <a:avLst/>
            <a:gdLst>
              <a:gd name="T0" fmla="*/ 2147483647 w 45"/>
              <a:gd name="T1" fmla="*/ 2147483647 h 46"/>
              <a:gd name="T2" fmla="*/ 2147483647 w 45"/>
              <a:gd name="T3" fmla="*/ 2147483647 h 46"/>
              <a:gd name="T4" fmla="*/ 2147483647 w 45"/>
              <a:gd name="T5" fmla="*/ 2147483647 h 46"/>
              <a:gd name="T6" fmla="*/ 2147483647 w 45"/>
              <a:gd name="T7" fmla="*/ 2147483647 h 46"/>
              <a:gd name="T8" fmla="*/ 2147483647 w 45"/>
              <a:gd name="T9" fmla="*/ 2147483647 h 46"/>
              <a:gd name="T10" fmla="*/ 2147483647 w 45"/>
              <a:gd name="T11" fmla="*/ 2147483647 h 46"/>
              <a:gd name="T12" fmla="*/ 2147483647 w 45"/>
              <a:gd name="T13" fmla="*/ 0 h 46"/>
              <a:gd name="T14" fmla="*/ 2147483647 w 45"/>
              <a:gd name="T15" fmla="*/ 0 h 46"/>
              <a:gd name="T16" fmla="*/ 2147483647 w 45"/>
              <a:gd name="T17" fmla="*/ 0 h 46"/>
              <a:gd name="T18" fmla="*/ 2147483647 w 45"/>
              <a:gd name="T19" fmla="*/ 0 h 46"/>
              <a:gd name="T20" fmla="*/ 2147483647 w 45"/>
              <a:gd name="T21" fmla="*/ 2147483647 h 46"/>
              <a:gd name="T22" fmla="*/ 2147483647 w 45"/>
              <a:gd name="T23" fmla="*/ 2147483647 h 46"/>
              <a:gd name="T24" fmla="*/ 2147483647 w 45"/>
              <a:gd name="T25" fmla="*/ 2147483647 h 46"/>
              <a:gd name="T26" fmla="*/ 2147483647 w 45"/>
              <a:gd name="T27" fmla="*/ 2147483647 h 46"/>
              <a:gd name="T28" fmla="*/ 0 w 45"/>
              <a:gd name="T29" fmla="*/ 2147483647 h 46"/>
              <a:gd name="T30" fmla="*/ 0 w 45"/>
              <a:gd name="T31" fmla="*/ 2147483647 h 46"/>
              <a:gd name="T32" fmla="*/ 0 w 45"/>
              <a:gd name="T33" fmla="*/ 2147483647 h 46"/>
              <a:gd name="T34" fmla="*/ 0 w 45"/>
              <a:gd name="T35" fmla="*/ 2147483647 h 46"/>
              <a:gd name="T36" fmla="*/ 2147483647 w 45"/>
              <a:gd name="T37" fmla="*/ 2147483647 h 46"/>
              <a:gd name="T38" fmla="*/ 2147483647 w 45"/>
              <a:gd name="T39" fmla="*/ 2147483647 h 46"/>
              <a:gd name="T40" fmla="*/ 2147483647 w 45"/>
              <a:gd name="T41" fmla="*/ 2147483647 h 46"/>
              <a:gd name="T42" fmla="*/ 2147483647 w 45"/>
              <a:gd name="T43" fmla="*/ 2147483647 h 46"/>
              <a:gd name="T44" fmla="*/ 2147483647 w 45"/>
              <a:gd name="T45" fmla="*/ 2147483647 h 46"/>
              <a:gd name="T46" fmla="*/ 2147483647 w 45"/>
              <a:gd name="T47" fmla="*/ 2147483647 h 46"/>
              <a:gd name="T48" fmla="*/ 2147483647 w 45"/>
              <a:gd name="T49" fmla="*/ 2147483647 h 46"/>
              <a:gd name="T50" fmla="*/ 2147483647 w 45"/>
              <a:gd name="T51" fmla="*/ 2147483647 h 46"/>
              <a:gd name="T52" fmla="*/ 2147483647 w 45"/>
              <a:gd name="T53" fmla="*/ 2147483647 h 46"/>
              <a:gd name="T54" fmla="*/ 2147483647 w 45"/>
              <a:gd name="T55" fmla="*/ 2147483647 h 46"/>
              <a:gd name="T56" fmla="*/ 2147483647 w 45"/>
              <a:gd name="T57" fmla="*/ 2147483647 h 46"/>
              <a:gd name="T58" fmla="*/ 2147483647 w 45"/>
              <a:gd name="T59" fmla="*/ 2147483647 h 46"/>
              <a:gd name="T60" fmla="*/ 2147483647 w 45"/>
              <a:gd name="T61" fmla="*/ 2147483647 h 46"/>
              <a:gd name="T62" fmla="*/ 2147483647 w 45"/>
              <a:gd name="T63" fmla="*/ 2147483647 h 46"/>
              <a:gd name="T64" fmla="*/ 2147483647 w 45"/>
              <a:gd name="T65" fmla="*/ 2147483647 h 4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45"/>
              <a:gd name="T100" fmla="*/ 0 h 46"/>
              <a:gd name="T101" fmla="*/ 45 w 45"/>
              <a:gd name="T102" fmla="*/ 46 h 4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45" h="46">
                <a:moveTo>
                  <a:pt x="45" y="22"/>
                </a:moveTo>
                <a:lnTo>
                  <a:pt x="45" y="17"/>
                </a:lnTo>
                <a:lnTo>
                  <a:pt x="43" y="13"/>
                </a:lnTo>
                <a:lnTo>
                  <a:pt x="40" y="8"/>
                </a:lnTo>
                <a:lnTo>
                  <a:pt x="37" y="5"/>
                </a:lnTo>
                <a:lnTo>
                  <a:pt x="32" y="3"/>
                </a:lnTo>
                <a:lnTo>
                  <a:pt x="28" y="0"/>
                </a:lnTo>
                <a:lnTo>
                  <a:pt x="24" y="0"/>
                </a:lnTo>
                <a:lnTo>
                  <a:pt x="21" y="0"/>
                </a:lnTo>
                <a:lnTo>
                  <a:pt x="16" y="0"/>
                </a:lnTo>
                <a:lnTo>
                  <a:pt x="13" y="3"/>
                </a:lnTo>
                <a:lnTo>
                  <a:pt x="8" y="5"/>
                </a:lnTo>
                <a:lnTo>
                  <a:pt x="4" y="8"/>
                </a:lnTo>
                <a:lnTo>
                  <a:pt x="2" y="13"/>
                </a:lnTo>
                <a:lnTo>
                  <a:pt x="0" y="17"/>
                </a:lnTo>
                <a:lnTo>
                  <a:pt x="0" y="22"/>
                </a:lnTo>
                <a:lnTo>
                  <a:pt x="0" y="24"/>
                </a:lnTo>
                <a:lnTo>
                  <a:pt x="0" y="29"/>
                </a:lnTo>
                <a:lnTo>
                  <a:pt x="2" y="32"/>
                </a:lnTo>
                <a:lnTo>
                  <a:pt x="4" y="37"/>
                </a:lnTo>
                <a:lnTo>
                  <a:pt x="8" y="41"/>
                </a:lnTo>
                <a:lnTo>
                  <a:pt x="13" y="43"/>
                </a:lnTo>
                <a:lnTo>
                  <a:pt x="16" y="46"/>
                </a:lnTo>
                <a:lnTo>
                  <a:pt x="21" y="46"/>
                </a:lnTo>
                <a:lnTo>
                  <a:pt x="24" y="46"/>
                </a:lnTo>
                <a:lnTo>
                  <a:pt x="28" y="46"/>
                </a:lnTo>
                <a:lnTo>
                  <a:pt x="32" y="43"/>
                </a:lnTo>
                <a:lnTo>
                  <a:pt x="37" y="41"/>
                </a:lnTo>
                <a:lnTo>
                  <a:pt x="40" y="37"/>
                </a:lnTo>
                <a:lnTo>
                  <a:pt x="43" y="32"/>
                </a:lnTo>
                <a:lnTo>
                  <a:pt x="45" y="29"/>
                </a:lnTo>
                <a:lnTo>
                  <a:pt x="45" y="24"/>
                </a:lnTo>
                <a:lnTo>
                  <a:pt x="45" y="22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570" name="Rectangle 162"/>
          <p:cNvSpPr>
            <a:spLocks noChangeArrowheads="1"/>
          </p:cNvSpPr>
          <p:nvPr/>
        </p:nvSpPr>
        <p:spPr bwMode="auto">
          <a:xfrm>
            <a:off x="4587875" y="6143625"/>
            <a:ext cx="102552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25500" eaLnBrk="0" hangingPunct="0"/>
            <a:r>
              <a:rPr lang="fi-FI" sz="1400" b="1"/>
              <a:t>Etelä-Suomi</a:t>
            </a:r>
          </a:p>
        </p:txBody>
      </p:sp>
      <p:sp>
        <p:nvSpPr>
          <p:cNvPr id="17571" name="Line 163"/>
          <p:cNvSpPr>
            <a:spLocks noChangeShapeType="1"/>
          </p:cNvSpPr>
          <p:nvPr/>
        </p:nvSpPr>
        <p:spPr bwMode="auto">
          <a:xfrm>
            <a:off x="4305300" y="5943600"/>
            <a:ext cx="255588" cy="217488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572" name="Rectangle 164"/>
          <p:cNvSpPr>
            <a:spLocks noChangeArrowheads="1"/>
          </p:cNvSpPr>
          <p:nvPr/>
        </p:nvSpPr>
        <p:spPr bwMode="auto">
          <a:xfrm>
            <a:off x="7350125" y="6176963"/>
            <a:ext cx="463550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825500" eaLnBrk="0" hangingPunct="0"/>
            <a:r>
              <a:rPr lang="fi-FI" sz="600" i="1">
                <a:solidFill>
                  <a:srgbClr val="000000"/>
                </a:solidFill>
              </a:rPr>
              <a:t>29.3.2002/AA</a:t>
            </a:r>
            <a:endParaRPr lang="fi-FI" sz="2200"/>
          </a:p>
        </p:txBody>
      </p:sp>
      <p:sp>
        <p:nvSpPr>
          <p:cNvPr id="17573" name="Rectangle 165"/>
          <p:cNvSpPr>
            <a:spLocks noChangeArrowheads="1"/>
          </p:cNvSpPr>
          <p:nvPr/>
        </p:nvSpPr>
        <p:spPr bwMode="auto">
          <a:xfrm>
            <a:off x="5089525" y="4156075"/>
            <a:ext cx="1074738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25500" eaLnBrk="0" hangingPunct="0"/>
            <a:r>
              <a:rPr lang="fi-FI" sz="1400" b="1"/>
              <a:t>Itä- ja</a:t>
            </a:r>
          </a:p>
          <a:p>
            <a:pPr algn="ctr" defTabSz="825500" eaLnBrk="0" hangingPunct="0"/>
            <a:r>
              <a:rPr lang="fi-FI" sz="1400" b="1"/>
              <a:t>Keski-Suomi</a:t>
            </a:r>
          </a:p>
        </p:txBody>
      </p:sp>
      <p:sp>
        <p:nvSpPr>
          <p:cNvPr id="17574" name="Rectangle 166"/>
          <p:cNvSpPr>
            <a:spLocks noChangeArrowheads="1"/>
          </p:cNvSpPr>
          <p:nvPr/>
        </p:nvSpPr>
        <p:spPr bwMode="auto">
          <a:xfrm>
            <a:off x="4691063" y="2640013"/>
            <a:ext cx="124142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25500" eaLnBrk="0" hangingPunct="0"/>
            <a:r>
              <a:rPr lang="fi-FI" sz="1400" b="1"/>
              <a:t>Pohjois-Suomi</a:t>
            </a:r>
          </a:p>
        </p:txBody>
      </p:sp>
      <p:sp>
        <p:nvSpPr>
          <p:cNvPr id="17575" name="Rectangle 167"/>
          <p:cNvSpPr>
            <a:spLocks noChangeArrowheads="1"/>
          </p:cNvSpPr>
          <p:nvPr/>
        </p:nvSpPr>
        <p:spPr bwMode="auto">
          <a:xfrm>
            <a:off x="0" y="6376988"/>
            <a:ext cx="387350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825500" eaLnBrk="0" hangingPunct="0"/>
            <a:r>
              <a:rPr lang="fi-FI" sz="600">
                <a:solidFill>
                  <a:srgbClr val="000000"/>
                </a:solidFill>
              </a:rPr>
              <a:t>© Genimap</a:t>
            </a:r>
            <a:endParaRPr lang="fi-FI" sz="2200"/>
          </a:p>
        </p:txBody>
      </p:sp>
      <p:sp>
        <p:nvSpPr>
          <p:cNvPr id="17576" name="Rectangle 168"/>
          <p:cNvSpPr>
            <a:spLocks noChangeArrowheads="1"/>
          </p:cNvSpPr>
          <p:nvPr/>
        </p:nvSpPr>
        <p:spPr bwMode="auto">
          <a:xfrm>
            <a:off x="1590675" y="6127750"/>
            <a:ext cx="106362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25500" eaLnBrk="0" hangingPunct="0"/>
            <a:r>
              <a:rPr lang="fi-FI" sz="1400" b="1"/>
              <a:t>Länsi-Suomi</a:t>
            </a:r>
          </a:p>
        </p:txBody>
      </p:sp>
      <p:sp>
        <p:nvSpPr>
          <p:cNvPr id="17577" name="Line 169"/>
          <p:cNvSpPr>
            <a:spLocks noChangeShapeType="1"/>
          </p:cNvSpPr>
          <p:nvPr/>
        </p:nvSpPr>
        <p:spPr bwMode="auto">
          <a:xfrm flipH="1" flipV="1">
            <a:off x="2187575" y="4849813"/>
            <a:ext cx="1520825" cy="312737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578" name="Line 170"/>
          <p:cNvSpPr>
            <a:spLocks noChangeShapeType="1"/>
          </p:cNvSpPr>
          <p:nvPr/>
        </p:nvSpPr>
        <p:spPr bwMode="auto">
          <a:xfrm flipH="1">
            <a:off x="2117725" y="5768975"/>
            <a:ext cx="709613" cy="371475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7579" name="Rectangle 171"/>
          <p:cNvSpPr>
            <a:spLocks noChangeArrowheads="1"/>
          </p:cNvSpPr>
          <p:nvPr/>
        </p:nvSpPr>
        <p:spPr bwMode="auto">
          <a:xfrm>
            <a:off x="1365250" y="4660900"/>
            <a:ext cx="917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25500" eaLnBrk="0" hangingPunct="0"/>
            <a:r>
              <a:rPr lang="fi-FI" sz="1400" b="1"/>
              <a:t>Väli-Suomi</a:t>
            </a:r>
          </a:p>
        </p:txBody>
      </p:sp>
      <p:sp>
        <p:nvSpPr>
          <p:cNvPr id="17580" name="Rectangle 175"/>
          <p:cNvSpPr>
            <a:spLocks noChangeArrowheads="1"/>
          </p:cNvSpPr>
          <p:nvPr/>
        </p:nvSpPr>
        <p:spPr bwMode="auto">
          <a:xfrm>
            <a:off x="2987675" y="3429000"/>
            <a:ext cx="157638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825500" eaLnBrk="0" hangingPunct="0"/>
            <a:r>
              <a:rPr lang="fi-FI" sz="1600" b="1">
                <a:solidFill>
                  <a:srgbClr val="000000"/>
                </a:solidFill>
              </a:rPr>
              <a:t>Keski-Pohjanmaa</a:t>
            </a:r>
            <a:endParaRPr lang="fi-FI" sz="1600" b="1"/>
          </a:p>
        </p:txBody>
      </p:sp>
      <p:sp>
        <p:nvSpPr>
          <p:cNvPr id="17581" name="Rectangle 188"/>
          <p:cNvSpPr>
            <a:spLocks noChangeArrowheads="1"/>
          </p:cNvSpPr>
          <p:nvPr/>
        </p:nvSpPr>
        <p:spPr bwMode="auto">
          <a:xfrm>
            <a:off x="5940425" y="3141663"/>
            <a:ext cx="71913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825500" eaLnBrk="0" hangingPunct="0"/>
            <a:r>
              <a:rPr lang="fi-FI" sz="1600" b="1">
                <a:solidFill>
                  <a:srgbClr val="000000"/>
                </a:solidFill>
              </a:rPr>
              <a:t>Kainuu</a:t>
            </a:r>
          </a:p>
        </p:txBody>
      </p:sp>
      <p:sp>
        <p:nvSpPr>
          <p:cNvPr id="17582" name="Rectangle 189"/>
          <p:cNvSpPr>
            <a:spLocks noChangeArrowheads="1"/>
          </p:cNvSpPr>
          <p:nvPr/>
        </p:nvSpPr>
        <p:spPr bwMode="auto">
          <a:xfrm>
            <a:off x="3995738" y="2852738"/>
            <a:ext cx="172402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825500" eaLnBrk="0" hangingPunct="0"/>
            <a:r>
              <a:rPr lang="fi-FI" sz="1600" b="1">
                <a:solidFill>
                  <a:srgbClr val="000000"/>
                </a:solidFill>
              </a:rPr>
              <a:t>Pohjois-Pohjanmaa</a:t>
            </a:r>
            <a:endParaRPr lang="fi-FI" sz="1600" b="1"/>
          </a:p>
        </p:txBody>
      </p:sp>
      <p:sp>
        <p:nvSpPr>
          <p:cNvPr id="17583" name="Rectangle 190"/>
          <p:cNvSpPr>
            <a:spLocks noChangeArrowheads="1"/>
          </p:cNvSpPr>
          <p:nvPr/>
        </p:nvSpPr>
        <p:spPr bwMode="auto">
          <a:xfrm>
            <a:off x="4767263" y="1508125"/>
            <a:ext cx="52546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825500" eaLnBrk="0" hangingPunct="0"/>
            <a:r>
              <a:rPr lang="fi-FI" sz="1600" b="1">
                <a:solidFill>
                  <a:srgbClr val="000000"/>
                </a:solidFill>
              </a:rPr>
              <a:t>Lappi</a:t>
            </a:r>
          </a:p>
        </p:txBody>
      </p:sp>
      <p:sp>
        <p:nvSpPr>
          <p:cNvPr id="17584" name="Text Box 192"/>
          <p:cNvSpPr txBox="1">
            <a:spLocks noChangeArrowheads="1"/>
          </p:cNvSpPr>
          <p:nvPr/>
        </p:nvSpPr>
        <p:spPr bwMode="auto">
          <a:xfrm>
            <a:off x="6286500" y="214313"/>
            <a:ext cx="2689225" cy="1344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589" tIns="41294" rIns="82589" bIns="41294">
            <a:spAutoFit/>
          </a:bodyPr>
          <a:lstStyle/>
          <a:p>
            <a:pPr algn="ctr" defTabSz="825500" eaLnBrk="0" hangingPunct="0"/>
            <a:r>
              <a:rPr lang="fi-FI" sz="2200" b="1"/>
              <a:t>Kaste-ohjelman </a:t>
            </a:r>
          </a:p>
          <a:p>
            <a:pPr algn="ctr" defTabSz="825500" eaLnBrk="0" hangingPunct="0"/>
            <a:r>
              <a:rPr lang="fi-FI" sz="2200" b="1"/>
              <a:t>alueellisten johtoryhmien</a:t>
            </a:r>
          </a:p>
          <a:p>
            <a:pPr algn="ctr" defTabSz="825500" eaLnBrk="0" hangingPunct="0"/>
            <a:r>
              <a:rPr lang="fi-FI" sz="1600" b="1"/>
              <a:t>toiminta-alueet</a:t>
            </a:r>
          </a:p>
        </p:txBody>
      </p:sp>
      <p:sp>
        <p:nvSpPr>
          <p:cNvPr id="17585" name="Tekstikehys 194"/>
          <p:cNvSpPr txBox="1">
            <a:spLocks noChangeArrowheads="1"/>
          </p:cNvSpPr>
          <p:nvPr/>
        </p:nvSpPr>
        <p:spPr bwMode="auto">
          <a:xfrm>
            <a:off x="4572000" y="1743075"/>
            <a:ext cx="1071563" cy="400050"/>
          </a:xfrm>
          <a:prstGeom prst="rect">
            <a:avLst/>
          </a:prstGeom>
          <a:noFill/>
          <a:ln w="9525">
            <a:solidFill>
              <a:srgbClr val="FFC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i-FI" sz="2000" b="1">
                <a:solidFill>
                  <a:srgbClr val="00B0F0"/>
                </a:solidFill>
              </a:rPr>
              <a:t>183 748</a:t>
            </a:r>
          </a:p>
        </p:txBody>
      </p:sp>
      <p:sp>
        <p:nvSpPr>
          <p:cNvPr id="17586" name="Tekstikehys 195"/>
          <p:cNvSpPr txBox="1">
            <a:spLocks noChangeArrowheads="1"/>
          </p:cNvSpPr>
          <p:nvPr/>
        </p:nvSpPr>
        <p:spPr bwMode="auto">
          <a:xfrm>
            <a:off x="4140200" y="3141663"/>
            <a:ext cx="1071563" cy="400050"/>
          </a:xfrm>
          <a:prstGeom prst="rect">
            <a:avLst/>
          </a:prstGeom>
          <a:noFill/>
          <a:ln w="9525">
            <a:solidFill>
              <a:srgbClr val="FFC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i-FI" sz="2000" b="1">
                <a:solidFill>
                  <a:srgbClr val="00B0F0"/>
                </a:solidFill>
              </a:rPr>
              <a:t>392 110</a:t>
            </a:r>
          </a:p>
        </p:txBody>
      </p:sp>
      <p:sp>
        <p:nvSpPr>
          <p:cNvPr id="17587" name="Tekstikehys 196"/>
          <p:cNvSpPr txBox="1">
            <a:spLocks noChangeArrowheads="1"/>
          </p:cNvSpPr>
          <p:nvPr/>
        </p:nvSpPr>
        <p:spPr bwMode="auto">
          <a:xfrm>
            <a:off x="6084888" y="3357563"/>
            <a:ext cx="928687" cy="400050"/>
          </a:xfrm>
          <a:prstGeom prst="rect">
            <a:avLst/>
          </a:prstGeom>
          <a:noFill/>
          <a:ln w="9525">
            <a:solidFill>
              <a:srgbClr val="FFC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i-FI" sz="2000" b="1">
                <a:solidFill>
                  <a:srgbClr val="00B0F0"/>
                </a:solidFill>
              </a:rPr>
              <a:t>82 634</a:t>
            </a:r>
          </a:p>
        </p:txBody>
      </p:sp>
      <p:sp>
        <p:nvSpPr>
          <p:cNvPr id="17588" name="Tekstikehys 197"/>
          <p:cNvSpPr txBox="1">
            <a:spLocks noChangeArrowheads="1"/>
          </p:cNvSpPr>
          <p:nvPr/>
        </p:nvSpPr>
        <p:spPr bwMode="auto">
          <a:xfrm>
            <a:off x="3635375" y="3716338"/>
            <a:ext cx="1081088" cy="400050"/>
          </a:xfrm>
          <a:prstGeom prst="rect">
            <a:avLst/>
          </a:prstGeom>
          <a:noFill/>
          <a:ln w="9525">
            <a:solidFill>
              <a:srgbClr val="FFC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i-FI" sz="2000" b="1">
                <a:solidFill>
                  <a:srgbClr val="00B0F0"/>
                </a:solidFill>
              </a:rPr>
              <a:t>68 131</a:t>
            </a:r>
          </a:p>
        </p:txBody>
      </p:sp>
      <p:sp>
        <p:nvSpPr>
          <p:cNvPr id="17589" name="Text Box 192"/>
          <p:cNvSpPr txBox="1">
            <a:spLocks noChangeArrowheads="1"/>
          </p:cNvSpPr>
          <p:nvPr/>
        </p:nvSpPr>
        <p:spPr bwMode="auto">
          <a:xfrm>
            <a:off x="214313" y="44450"/>
            <a:ext cx="2689225" cy="1068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589" tIns="41294" rIns="82589" bIns="41294">
            <a:spAutoFit/>
          </a:bodyPr>
          <a:lstStyle/>
          <a:p>
            <a:pPr algn="ctr" defTabSz="825500" eaLnBrk="0" hangingPunct="0"/>
            <a:r>
              <a:rPr lang="fi-FI" sz="1600" b="1"/>
              <a:t>Väkiluku Pohjois-Suomessa yhteensä</a:t>
            </a:r>
          </a:p>
          <a:p>
            <a:pPr algn="ctr" defTabSz="825500" eaLnBrk="0" hangingPunct="0"/>
            <a:r>
              <a:rPr lang="fi-FI" sz="1600" b="1"/>
              <a:t>726 623 asukasta</a:t>
            </a:r>
          </a:p>
          <a:p>
            <a:pPr algn="ctr" defTabSz="825500" eaLnBrk="0" hangingPunct="0"/>
            <a:r>
              <a:rPr lang="fi-FI" sz="1600" b="1"/>
              <a:t>(31.12.2009)</a:t>
            </a:r>
          </a:p>
        </p:txBody>
      </p:sp>
      <p:sp>
        <p:nvSpPr>
          <p:cNvPr id="17590" name="Tekstikehys 199"/>
          <p:cNvSpPr txBox="1">
            <a:spLocks noChangeArrowheads="1"/>
          </p:cNvSpPr>
          <p:nvPr/>
        </p:nvSpPr>
        <p:spPr bwMode="auto">
          <a:xfrm>
            <a:off x="34925" y="1196975"/>
            <a:ext cx="3214688" cy="2308225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i-FI" sz="1600"/>
              <a:t>n.70 KUNTAA</a:t>
            </a:r>
          </a:p>
          <a:p>
            <a:r>
              <a:rPr lang="fi-FI" sz="1600"/>
              <a:t>4 MAAKUNTALIITTOA</a:t>
            </a:r>
          </a:p>
          <a:p>
            <a:r>
              <a:rPr lang="fi-FI" sz="1600"/>
              <a:t>2 AVIA</a:t>
            </a:r>
          </a:p>
          <a:p>
            <a:r>
              <a:rPr lang="fi-FI" sz="1600"/>
              <a:t>5 SAIRAANHOITOPIIRIÄ</a:t>
            </a:r>
          </a:p>
          <a:p>
            <a:r>
              <a:rPr lang="fi-FI" sz="1600"/>
              <a:t>3 SOS.ALAN OSAAM.KESKUSTA</a:t>
            </a:r>
          </a:p>
          <a:p>
            <a:r>
              <a:rPr lang="fi-FI" sz="1600"/>
              <a:t>3 SOTE AMM.KORKEAKOULUA</a:t>
            </a:r>
          </a:p>
          <a:p>
            <a:r>
              <a:rPr lang="fi-FI" sz="1600"/>
              <a:t>2 YLIOPISTOA</a:t>
            </a:r>
          </a:p>
          <a:p>
            <a:r>
              <a:rPr lang="fi-FI" sz="1600"/>
              <a:t>2 ALUEELL. YLIOPISTOKESKIT.</a:t>
            </a:r>
          </a:p>
          <a:p>
            <a:r>
              <a:rPr lang="fi-FI" sz="1600"/>
              <a:t>2 STKL-PIIRIÄ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ulukko 3"/>
          <p:cNvGraphicFramePr>
            <a:graphicFrameLocks noGrp="1"/>
          </p:cNvGraphicFramePr>
          <p:nvPr/>
        </p:nvGraphicFramePr>
        <p:xfrm>
          <a:off x="0" y="0"/>
          <a:ext cx="9144000" cy="73390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460124">
                <a:tc>
                  <a:txBody>
                    <a:bodyPr/>
                    <a:lstStyle/>
                    <a:p>
                      <a:r>
                        <a:rPr lang="fi-FI" sz="2000" dirty="0" smtClean="0">
                          <a:solidFill>
                            <a:srgbClr val="FFCC00"/>
                          </a:solidFill>
                        </a:rPr>
                        <a:t>PAINOPISTE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C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C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i-FI" sz="2000" dirty="0" smtClean="0"/>
                        <a:t> </a:t>
                      </a:r>
                      <a:r>
                        <a:rPr lang="fi-FI" sz="2000" dirty="0" smtClean="0">
                          <a:solidFill>
                            <a:srgbClr val="FFCC00"/>
                          </a:solidFill>
                        </a:rPr>
                        <a:t>Toteutunut, mm. </a:t>
                      </a:r>
                    </a:p>
                  </a:txBody>
                  <a:tcPr>
                    <a:lnL w="3175" cap="flat" cmpd="sng" algn="ctr">
                      <a:solidFill>
                        <a:srgbClr val="FFC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C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54700">
                <a:tc>
                  <a:txBody>
                    <a:bodyPr/>
                    <a:lstStyle/>
                    <a:p>
                      <a:r>
                        <a:rPr lang="fi-FI" sz="1400" b="1" kern="1200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OSAAMISEN JA KEHITTÄMISTOIMINNAN </a:t>
                      </a:r>
                    </a:p>
                    <a:p>
                      <a:r>
                        <a:rPr lang="fi-FI" sz="1400" b="1" kern="1200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VAHVISTAMINEN </a:t>
                      </a:r>
                    </a:p>
                    <a:p>
                      <a:pPr>
                        <a:buClr>
                          <a:srgbClr val="00B0F0"/>
                        </a:buClr>
                        <a:buFont typeface="Arial" pitchFamily="34" charset="0"/>
                        <a:buChar char="•"/>
                      </a:pPr>
                      <a:r>
                        <a:rPr lang="fi-FI" sz="1200" kern="1200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HENKILÖSTÖN OSAAMISEN VAHVISTAMINEN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F0"/>
                        </a:buClr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fi-FI" sz="1200" kern="1200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JOHTAMISEN VAHVISTAMINEN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F0"/>
                        </a:buClr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fi-FI" sz="1200" kern="1200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KEHITTÄMISRAKENTEEN VAHVISTAMINEN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C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C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C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Clr>
                          <a:srgbClr val="00B0F0"/>
                        </a:buClr>
                        <a:buFont typeface="Arial" pitchFamily="34" charset="0"/>
                        <a:buChar char="•"/>
                      </a:pPr>
                      <a:r>
                        <a:rPr lang="fi-FI" sz="1400" kern="1200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Koulutustilaisuuksia terveydenhuollon ammattilaisille ja sellaisiksi opiskeleville</a:t>
                      </a:r>
                    </a:p>
                    <a:p>
                      <a:pPr>
                        <a:buClr>
                          <a:srgbClr val="00B0F0"/>
                        </a:buClr>
                        <a:buFont typeface="Arial" pitchFamily="34" charset="0"/>
                        <a:buChar char="•"/>
                      </a:pPr>
                      <a:r>
                        <a:rPr lang="fi-FI" sz="1400" dirty="0" smtClean="0">
                          <a:solidFill>
                            <a:schemeClr val="bg2"/>
                          </a:solidFill>
                        </a:rPr>
                        <a:t>Vahvistettu sosiaalityön johtamista</a:t>
                      </a:r>
                    </a:p>
                    <a:p>
                      <a:pPr>
                        <a:buClr>
                          <a:srgbClr val="00B0F0"/>
                        </a:buClr>
                        <a:buFont typeface="Arial" pitchFamily="34" charset="0"/>
                        <a:buChar char="•"/>
                      </a:pPr>
                      <a:r>
                        <a:rPr lang="fi-FI" sz="1400" dirty="0" smtClean="0">
                          <a:solidFill>
                            <a:schemeClr val="bg2"/>
                          </a:solidFill>
                        </a:rPr>
                        <a:t>Ohjaus- ja neuvonta, työmenetelmät, parityöskentely</a:t>
                      </a:r>
                      <a:endParaRPr lang="fi-FI" sz="1400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FFC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C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C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216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kern="1200" dirty="0" smtClean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kern="1200" dirty="0" smtClean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b="1" kern="1200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MIELENTERVEYDEN EDISTÄMINEN, PÄIHDEONGELMIEN JA SYRJÄYTYMISEN EHKÄISY</a:t>
                      </a:r>
                    </a:p>
                    <a:p>
                      <a:pPr>
                        <a:buClr>
                          <a:srgbClr val="00B0F0"/>
                        </a:buClr>
                        <a:buFont typeface="Arial" pitchFamily="34" charset="0"/>
                        <a:buChar char="•"/>
                      </a:pPr>
                      <a:r>
                        <a:rPr lang="fi-FI" sz="1200" kern="1200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MIELENTERVEYS- JA PÄIHDEOHJELMAN MUKAISET TOIMET JA SYRJÄYTYMISEN EHKÄISY</a:t>
                      </a:r>
                    </a:p>
                    <a:p>
                      <a:pPr>
                        <a:buClr>
                          <a:srgbClr val="00B0F0"/>
                        </a:buClr>
                        <a:buFont typeface="Arial" pitchFamily="34" charset="0"/>
                        <a:buChar char="•"/>
                      </a:pPr>
                      <a:r>
                        <a:rPr lang="fi-FI" sz="1200" kern="1200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LASTEN, NUORTEN JA PERHEIDEN PALVELUJEN KEHITTÄMINEN</a:t>
                      </a:r>
                    </a:p>
                    <a:p>
                      <a:endParaRPr lang="fi-FI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C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C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C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Clr>
                          <a:srgbClr val="00B0F0"/>
                        </a:buClr>
                        <a:buFont typeface="Arial" pitchFamily="34" charset="0"/>
                        <a:buChar char="•"/>
                      </a:pPr>
                      <a:r>
                        <a:rPr lang="fi-FI" sz="1400" kern="1200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Saatu asutettua asunnottomia nuoria</a:t>
                      </a:r>
                      <a:r>
                        <a:rPr lang="fi-FI" sz="1400" kern="1200" baseline="0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>
                        <a:buClr>
                          <a:srgbClr val="00B0F0"/>
                        </a:buClr>
                        <a:buFont typeface="Arial" pitchFamily="34" charset="0"/>
                        <a:buChar char="•"/>
                      </a:pPr>
                      <a:r>
                        <a:rPr lang="fi-FI" sz="1400" kern="1200" baseline="0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Vaikeasti työllistyvien kuntoutus</a:t>
                      </a:r>
                    </a:p>
                    <a:p>
                      <a:pPr>
                        <a:buClr>
                          <a:srgbClr val="00B0F0"/>
                        </a:buClr>
                        <a:buFont typeface="Arial" pitchFamily="34" charset="0"/>
                        <a:buChar char="•"/>
                      </a:pPr>
                      <a:r>
                        <a:rPr lang="fi-FI" sz="1400" kern="1200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Työstetty mielenterveys- ja</a:t>
                      </a:r>
                      <a:r>
                        <a:rPr lang="fi-FI" sz="1400" kern="1200" baseline="0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fi-FI" sz="1400" kern="1200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päihdestrategioita </a:t>
                      </a:r>
                    </a:p>
                    <a:p>
                      <a:pPr>
                        <a:buClr>
                          <a:srgbClr val="00B0F0"/>
                        </a:buClr>
                        <a:buFont typeface="Arial" pitchFamily="34" charset="0"/>
                        <a:buChar char="•"/>
                      </a:pPr>
                      <a:r>
                        <a:rPr lang="fi-FI" sz="1400" kern="1200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Nuorten palveluja</a:t>
                      </a:r>
                      <a:r>
                        <a:rPr lang="fi-FI" sz="1400" kern="1200" baseline="0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i-FI" sz="1400" kern="1200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kehitetty mm. ryhmätoiminnalla ja neuvontapisteillä</a:t>
                      </a:r>
                    </a:p>
                    <a:p>
                      <a:pPr>
                        <a:buClr>
                          <a:srgbClr val="00B0F0"/>
                        </a:buClr>
                        <a:buFont typeface="Arial" pitchFamily="34" charset="0"/>
                        <a:buChar char="•"/>
                      </a:pPr>
                      <a:r>
                        <a:rPr lang="fi-FI" sz="1400" kern="1200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Nuoria</a:t>
                      </a:r>
                      <a:r>
                        <a:rPr lang="fi-FI" sz="1400" kern="1200" baseline="0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 vanhempia tuettu </a:t>
                      </a:r>
                      <a:r>
                        <a:rPr lang="fi-FI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i-FI" sz="1400" kern="1200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terveydenhoitajan ja sosiaalityöntekijän yhteisvastaanotolla</a:t>
                      </a:r>
                    </a:p>
                    <a:p>
                      <a:pPr>
                        <a:buClr>
                          <a:srgbClr val="00B0F0"/>
                        </a:buClr>
                        <a:buFont typeface="Arial" pitchFamily="34" charset="0"/>
                        <a:buChar char="•"/>
                      </a:pPr>
                      <a:r>
                        <a:rPr lang="fi-FI" sz="1400" kern="1200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Perheille on tarjottu vauvaperhetyötä ja vertaisryhmätoimintaa</a:t>
                      </a:r>
                    </a:p>
                    <a:p>
                      <a:pPr>
                        <a:buClr>
                          <a:srgbClr val="00B0F0"/>
                        </a:buClr>
                        <a:buFont typeface="Arial" pitchFamily="34" charset="0"/>
                        <a:buChar char="•"/>
                      </a:pPr>
                      <a:r>
                        <a:rPr lang="fi-FI" sz="1400" kern="1200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Keskitetty</a:t>
                      </a:r>
                      <a:r>
                        <a:rPr lang="fi-FI" sz="1400" kern="1200" baseline="0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 perheiden palveluja </a:t>
                      </a:r>
                      <a:r>
                        <a:rPr lang="fi-FI" sz="1400" kern="1200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perhekeskuksiin ja perheasemille, joissa eri alojen ammattilaiset tekevät töitä yhdessä</a:t>
                      </a:r>
                    </a:p>
                    <a:p>
                      <a:pPr>
                        <a:buClr>
                          <a:srgbClr val="00B0F0"/>
                        </a:buClr>
                        <a:buFont typeface="Arial" pitchFamily="34" charset="0"/>
                        <a:buChar char="•"/>
                      </a:pPr>
                      <a:r>
                        <a:rPr lang="fi-FI" sz="1400" kern="1200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Kehitetty terveyden</a:t>
                      </a:r>
                      <a:r>
                        <a:rPr lang="fi-FI" sz="1400" kern="1200" baseline="0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 edistämisen yhteistyömalleja </a:t>
                      </a:r>
                      <a:r>
                        <a:rPr lang="fi-FI" sz="1400" kern="1200" baseline="0" dirty="0" err="1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ym</a:t>
                      </a:r>
                      <a:endParaRPr lang="fi-FI" sz="1400" kern="1200" baseline="0" dirty="0" smtClean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Clr>
                          <a:srgbClr val="00B0F0"/>
                        </a:buClr>
                        <a:buFont typeface="Arial" pitchFamily="34" charset="0"/>
                        <a:buChar char="•"/>
                      </a:pPr>
                      <a:r>
                        <a:rPr lang="fi-FI" sz="1400" kern="1200" baseline="0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Verkkoneuvontaa kansalaisille kehitetty</a:t>
                      </a:r>
                      <a:endParaRPr lang="fi-FI" sz="1400" kern="1200" dirty="0" smtClean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175" cap="flat" cmpd="sng" algn="ctr">
                      <a:solidFill>
                        <a:srgbClr val="FFC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C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C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84835">
                <a:tc>
                  <a:txBody>
                    <a:bodyPr/>
                    <a:lstStyle/>
                    <a:p>
                      <a:r>
                        <a:rPr lang="fi-FI" sz="1400" b="1" kern="1200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HYVINVOINNIN EDISTÄMINEN SEKÄ SOSIAALISTEN JA TERVEYSEROJEN KAVENTAMINEN</a:t>
                      </a:r>
                    </a:p>
                    <a:p>
                      <a:pPr>
                        <a:buClr>
                          <a:srgbClr val="00B0F0"/>
                        </a:buClr>
                        <a:buFont typeface="Arial" pitchFamily="34" charset="0"/>
                        <a:buChar char="•"/>
                      </a:pPr>
                      <a:r>
                        <a:rPr lang="fi-FI" sz="1200" kern="1200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HYVINVOINNIN JA TERVEYDEN EDISTÄMISEN RAKENTEET JA TOIMINTAMALLIT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C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C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C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Clr>
                          <a:srgbClr val="00B0F0"/>
                        </a:buClr>
                        <a:buFont typeface="Arial" pitchFamily="34" charset="0"/>
                        <a:buChar char="•"/>
                      </a:pPr>
                      <a:r>
                        <a:rPr lang="fi-FI" sz="1400" kern="1200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Kehitetty hyvinvointikertomus-mallia</a:t>
                      </a:r>
                    </a:p>
                    <a:p>
                      <a:pPr>
                        <a:buClr>
                          <a:srgbClr val="00B0F0"/>
                        </a:buClr>
                        <a:buFont typeface="Arial" pitchFamily="34" charset="0"/>
                        <a:buChar char="•"/>
                      </a:pPr>
                      <a:r>
                        <a:rPr lang="fi-FI" sz="1400" kern="1200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Arvioitu ja kehitetty työkalujen ja hyvinvointikertomusindikaattoreiden käyttökelpoisuutta hyvinvoinnin kokonaisarviointimallia varten </a:t>
                      </a:r>
                      <a:endParaRPr lang="fi-FI" sz="1400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FFC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C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C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3665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b="1" kern="1200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SAAMENKIELISTEN PALVELUJEN KEHITTÄMINEN </a:t>
                      </a:r>
                      <a:endParaRPr lang="fi-FI" sz="1400" b="1" dirty="0" smtClean="0">
                        <a:solidFill>
                          <a:schemeClr val="bg2"/>
                        </a:solidFill>
                      </a:endParaRPr>
                    </a:p>
                    <a:p>
                      <a:pPr>
                        <a:buClr>
                          <a:srgbClr val="00B0F0"/>
                        </a:buClr>
                        <a:buFont typeface="Arial" pitchFamily="34" charset="0"/>
                        <a:buChar char="•"/>
                      </a:pPr>
                      <a:r>
                        <a:rPr lang="fi-FI" sz="1200" kern="1200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KEHITTÄMISRAKENTEIDEN VAHVISTAMINEN </a:t>
                      </a:r>
                    </a:p>
                    <a:p>
                      <a:pPr>
                        <a:buClr>
                          <a:srgbClr val="00B0F0"/>
                        </a:buClr>
                        <a:buFont typeface="Arial" pitchFamily="34" charset="0"/>
                        <a:buChar char="•"/>
                      </a:pPr>
                      <a:r>
                        <a:rPr lang="fi-FI" sz="1200" kern="1200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SAAMELAISTEN ELINOLOJEN,</a:t>
                      </a:r>
                    </a:p>
                    <a:p>
                      <a:pPr>
                        <a:buClr>
                          <a:srgbClr val="00B0F0"/>
                        </a:buClr>
                        <a:buFont typeface="Arial" pitchFamily="34" charset="0"/>
                        <a:buNone/>
                      </a:pPr>
                      <a:r>
                        <a:rPr lang="fi-FI" sz="1200" kern="1200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SOSIAALITURVAN JA SOSIAALITYÖN KEHITTÄMINEN</a:t>
                      </a:r>
                    </a:p>
                    <a:p>
                      <a:pPr>
                        <a:buClr>
                          <a:srgbClr val="00B0F0"/>
                        </a:buClr>
                        <a:buFont typeface="Arial" pitchFamily="34" charset="0"/>
                        <a:buNone/>
                      </a:pPr>
                      <a:endParaRPr lang="fi-FI" sz="1200" kern="1200" dirty="0" smtClean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Clr>
                          <a:srgbClr val="00B0F0"/>
                        </a:buClr>
                        <a:buFont typeface="Arial" pitchFamily="34" charset="0"/>
                        <a:buNone/>
                      </a:pPr>
                      <a:endParaRPr lang="fi-FI" sz="1200" kern="1200" dirty="0" smtClean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fi-FI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C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C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Clr>
                          <a:srgbClr val="00B0F0"/>
                        </a:buClr>
                        <a:buFont typeface="Arial" pitchFamily="34" charset="0"/>
                        <a:buChar char="•"/>
                      </a:pPr>
                      <a:r>
                        <a:rPr lang="fi-FI" sz="1400" dirty="0" smtClean="0">
                          <a:solidFill>
                            <a:schemeClr val="bg2"/>
                          </a:solidFill>
                        </a:rPr>
                        <a:t>Asiakaskehittäjätoiminta</a:t>
                      </a:r>
                    </a:p>
                    <a:p>
                      <a:pPr>
                        <a:buClr>
                          <a:srgbClr val="00B0F0"/>
                        </a:buClr>
                        <a:buFont typeface="Arial" pitchFamily="34" charset="0"/>
                        <a:buChar char="•"/>
                      </a:pPr>
                      <a:r>
                        <a:rPr lang="fi-FI" sz="1400" dirty="0" smtClean="0">
                          <a:solidFill>
                            <a:schemeClr val="bg2"/>
                          </a:solidFill>
                        </a:rPr>
                        <a:t>Ryhmiä</a:t>
                      </a:r>
                      <a:r>
                        <a:rPr lang="fi-FI" sz="1400" baseline="0" dirty="0" smtClean="0">
                          <a:solidFill>
                            <a:schemeClr val="bg2"/>
                          </a:solidFill>
                        </a:rPr>
                        <a:t> aikuissosiaalityöhön ja päihdetyöhön </a:t>
                      </a:r>
                    </a:p>
                    <a:p>
                      <a:pPr>
                        <a:buClr>
                          <a:srgbClr val="00B0F0"/>
                        </a:buClr>
                        <a:buFont typeface="Arial" pitchFamily="34" charset="0"/>
                        <a:buChar char="•"/>
                      </a:pPr>
                      <a:r>
                        <a:rPr lang="fi-FI" sz="1400" baseline="0" dirty="0" smtClean="0">
                          <a:solidFill>
                            <a:schemeClr val="bg2"/>
                          </a:solidFill>
                        </a:rPr>
                        <a:t>Tulkkipalveluita ja verkkoneuvontaa</a:t>
                      </a:r>
                    </a:p>
                    <a:p>
                      <a:pPr>
                        <a:buClr>
                          <a:srgbClr val="00B0F0"/>
                        </a:buClr>
                        <a:buFont typeface="Arial" pitchFamily="34" charset="0"/>
                        <a:buChar char="•"/>
                      </a:pPr>
                      <a:r>
                        <a:rPr lang="fi-FI" sz="1400" baseline="0" dirty="0" smtClean="0">
                          <a:solidFill>
                            <a:schemeClr val="bg2"/>
                          </a:solidFill>
                        </a:rPr>
                        <a:t>Läheisneuvonpitoa </a:t>
                      </a:r>
                      <a:r>
                        <a:rPr lang="fi-FI" sz="1400" baseline="0" dirty="0" err="1" smtClean="0">
                          <a:solidFill>
                            <a:schemeClr val="bg2"/>
                          </a:solidFill>
                        </a:rPr>
                        <a:t>ym</a:t>
                      </a:r>
                      <a:endParaRPr lang="fi-FI" sz="1400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FFC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C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Päivämäärän paikkamerkki 1"/>
          <p:cNvSpPr txBox="1">
            <a:spLocks noGrp="1"/>
          </p:cNvSpPr>
          <p:nvPr/>
        </p:nvSpPr>
        <p:spPr bwMode="auto">
          <a:xfrm>
            <a:off x="6624638" y="6561138"/>
            <a:ext cx="23764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fld id="{36E90346-3252-4590-B1D7-BA593966F8CD}" type="slidenum">
              <a:rPr lang="fi-FI" sz="900"/>
              <a:pPr/>
              <a:t>4</a:t>
            </a:fld>
            <a:r>
              <a:rPr lang="fi-FI" sz="900"/>
              <a:t>   </a:t>
            </a:r>
            <a:fld id="{B3A5E3D7-8D98-456D-ACBB-0C4BE84D0204}" type="datetime1">
              <a:rPr lang="fi-FI" sz="900"/>
              <a:pPr/>
              <a:t>18.3.2011</a:t>
            </a:fld>
            <a:r>
              <a:rPr lang="fi-FI" sz="900"/>
              <a:t>   Olli Kerola</a:t>
            </a:r>
          </a:p>
        </p:txBody>
      </p:sp>
      <p:sp>
        <p:nvSpPr>
          <p:cNvPr id="19458" name="Päivämäärän paikkamerkki 3"/>
          <p:cNvSpPr txBox="1">
            <a:spLocks noGrp="1"/>
          </p:cNvSpPr>
          <p:nvPr/>
        </p:nvSpPr>
        <p:spPr bwMode="auto">
          <a:xfrm>
            <a:off x="900113" y="6524625"/>
            <a:ext cx="10795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r"/>
            <a:fld id="{63A56517-9D95-4602-A156-B65F4FCDD308}" type="datetime1">
              <a:rPr lang="fi-FI" sz="800">
                <a:cs typeface="Times New Roman" pitchFamily="18" charset="0"/>
              </a:rPr>
              <a:pPr algn="r"/>
              <a:t>18.3.2011</a:t>
            </a:fld>
            <a:endParaRPr lang="fi-FI" sz="800">
              <a:cs typeface="Times New Roman" pitchFamily="18" charset="0"/>
            </a:endParaRPr>
          </a:p>
        </p:txBody>
      </p:sp>
      <p:sp>
        <p:nvSpPr>
          <p:cNvPr id="19459" name="Dian numeron paikkamerkki 4"/>
          <p:cNvSpPr txBox="1">
            <a:spLocks noGrp="1"/>
          </p:cNvSpPr>
          <p:nvPr/>
        </p:nvSpPr>
        <p:spPr bwMode="auto">
          <a:xfrm>
            <a:off x="252413" y="6524625"/>
            <a:ext cx="611187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r"/>
            <a:fld id="{44B6F439-341A-4F2A-952C-C8C9D404B57C}" type="slidenum">
              <a:rPr lang="fi-FI" sz="800">
                <a:cs typeface="Times New Roman" pitchFamily="18" charset="0"/>
              </a:rPr>
              <a:pPr algn="r"/>
              <a:t>4</a:t>
            </a:fld>
            <a:endParaRPr lang="fi-FI" sz="800">
              <a:cs typeface="Times New Roman" pitchFamily="18" charset="0"/>
            </a:endParaRPr>
          </a:p>
        </p:txBody>
      </p:sp>
      <p:sp>
        <p:nvSpPr>
          <p:cNvPr id="19460" name="Rectangle 2"/>
          <p:cNvSpPr>
            <a:spLocks noGrp="1" noChangeAspect="1" noChangeArrowheads="1"/>
          </p:cNvSpPr>
          <p:nvPr>
            <p:ph type="title" idx="4294967295"/>
          </p:nvPr>
        </p:nvSpPr>
        <p:spPr>
          <a:xfrm>
            <a:off x="827088" y="188913"/>
            <a:ext cx="7632700" cy="604837"/>
          </a:xfrm>
        </p:spPr>
        <p:txBody>
          <a:bodyPr lIns="0" tIns="0" rIns="0" bIns="0" anchor="t"/>
          <a:lstStyle/>
          <a:p>
            <a:r>
              <a:rPr lang="fi-FI" sz="3200" smtClean="0"/>
              <a:t>Kaste II –ohjelmaan valmistautuminen valtakunnallisesti</a:t>
            </a:r>
          </a:p>
        </p:txBody>
      </p:sp>
      <p:sp>
        <p:nvSpPr>
          <p:cNvPr id="19461" name="Rectangle 3"/>
          <p:cNvSpPr>
            <a:spLocks noGrp="1" noChangeAspect="1" noChangeArrowheads="1"/>
          </p:cNvSpPr>
          <p:nvPr>
            <p:ph type="body" idx="4294967295"/>
          </p:nvPr>
        </p:nvSpPr>
        <p:spPr>
          <a:xfrm>
            <a:off x="684213" y="1412875"/>
            <a:ext cx="7715250" cy="4327525"/>
          </a:xfrm>
        </p:spPr>
        <p:txBody>
          <a:bodyPr lIns="0" tIns="0" rIns="0" bIns="0"/>
          <a:lstStyle/>
          <a:p>
            <a:r>
              <a:rPr lang="fi-FI" sz="2400" smtClean="0"/>
              <a:t>lausuntoja aluejohtoryhmät, AVI:t, järjestöt, THL, TTl,</a:t>
            </a:r>
          </a:p>
          <a:p>
            <a:r>
              <a:rPr lang="fi-FI" sz="2400" smtClean="0"/>
              <a:t>asetus sosiaali- ja terveydenhuollon neuvottelukunnasta ja alueellisista johtoryhmistä</a:t>
            </a:r>
          </a:p>
          <a:p>
            <a:r>
              <a:rPr lang="fi-FI" sz="2400" smtClean="0"/>
              <a:t>asetus sosiaali- ja terveydenhuollon kehittämishankkeista</a:t>
            </a:r>
          </a:p>
          <a:p>
            <a:r>
              <a:rPr lang="fi-FI" sz="2400" smtClean="0"/>
              <a:t>STM:n painopisteiden / osaohjelmien hahmottuminen</a:t>
            </a:r>
          </a:p>
          <a:p>
            <a:pPr>
              <a:buFont typeface="Wingdings" pitchFamily="2" charset="2"/>
              <a:buNone/>
            </a:pPr>
            <a:endParaRPr lang="fi-FI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Päivämäärän paikkamerkki 1"/>
          <p:cNvSpPr txBox="1">
            <a:spLocks noGrp="1"/>
          </p:cNvSpPr>
          <p:nvPr/>
        </p:nvSpPr>
        <p:spPr bwMode="auto">
          <a:xfrm>
            <a:off x="6624638" y="6561138"/>
            <a:ext cx="23764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fld id="{D3EFC207-F8CA-448C-A30B-61587D0F94C2}" type="slidenum">
              <a:rPr lang="fi-FI" sz="900"/>
              <a:pPr/>
              <a:t>5</a:t>
            </a:fld>
            <a:r>
              <a:rPr lang="fi-FI" sz="900"/>
              <a:t>   </a:t>
            </a:r>
            <a:fld id="{A7D1556B-1003-46B0-B2C5-29D3A9F2DB99}" type="datetime1">
              <a:rPr lang="fi-FI" sz="900"/>
              <a:pPr/>
              <a:t>18.3.2011</a:t>
            </a:fld>
            <a:r>
              <a:rPr lang="fi-FI" sz="900"/>
              <a:t>   Olli Kerola</a:t>
            </a:r>
          </a:p>
        </p:txBody>
      </p:sp>
      <p:sp>
        <p:nvSpPr>
          <p:cNvPr id="20482" name="Päivämäärän paikkamerkki 3"/>
          <p:cNvSpPr txBox="1">
            <a:spLocks noGrp="1"/>
          </p:cNvSpPr>
          <p:nvPr/>
        </p:nvSpPr>
        <p:spPr bwMode="auto">
          <a:xfrm>
            <a:off x="900113" y="6524625"/>
            <a:ext cx="10795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r"/>
            <a:fld id="{31F7778D-524F-479E-90D4-227D6C33984B}" type="datetime1">
              <a:rPr lang="fi-FI" sz="800">
                <a:cs typeface="Times New Roman" pitchFamily="18" charset="0"/>
              </a:rPr>
              <a:pPr algn="r"/>
              <a:t>18.3.2011</a:t>
            </a:fld>
            <a:endParaRPr lang="fi-FI" sz="800">
              <a:cs typeface="Times New Roman" pitchFamily="18" charset="0"/>
            </a:endParaRPr>
          </a:p>
        </p:txBody>
      </p:sp>
      <p:sp>
        <p:nvSpPr>
          <p:cNvPr id="20483" name="Dian numeron paikkamerkki 4"/>
          <p:cNvSpPr txBox="1">
            <a:spLocks noGrp="1"/>
          </p:cNvSpPr>
          <p:nvPr/>
        </p:nvSpPr>
        <p:spPr bwMode="auto">
          <a:xfrm>
            <a:off x="252413" y="6524625"/>
            <a:ext cx="611187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r"/>
            <a:fld id="{75E41DA3-683D-4C45-A500-EF224EAF100A}" type="slidenum">
              <a:rPr lang="fi-FI" sz="800">
                <a:cs typeface="Times New Roman" pitchFamily="18" charset="0"/>
              </a:rPr>
              <a:pPr algn="r"/>
              <a:t>5</a:t>
            </a:fld>
            <a:endParaRPr lang="fi-FI" sz="800">
              <a:cs typeface="Times New Roman" pitchFamily="18" charset="0"/>
            </a:endParaRPr>
          </a:p>
        </p:txBody>
      </p:sp>
      <p:sp>
        <p:nvSpPr>
          <p:cNvPr id="20484" name="Rectangle 2"/>
          <p:cNvSpPr>
            <a:spLocks noGrp="1" noChangeAspect="1" noChangeArrowheads="1"/>
          </p:cNvSpPr>
          <p:nvPr>
            <p:ph type="title" idx="4294967295"/>
          </p:nvPr>
        </p:nvSpPr>
        <p:spPr>
          <a:xfrm>
            <a:off x="827088" y="188913"/>
            <a:ext cx="7632700" cy="604837"/>
          </a:xfrm>
        </p:spPr>
        <p:txBody>
          <a:bodyPr lIns="0" tIns="0" rIns="0" bIns="0" anchor="t"/>
          <a:lstStyle/>
          <a:p>
            <a:r>
              <a:rPr lang="fi-FI" sz="3200" smtClean="0"/>
              <a:t>Kaste II –ohjelmaan valmistautuminen alueilla</a:t>
            </a:r>
          </a:p>
        </p:txBody>
      </p:sp>
      <p:sp>
        <p:nvSpPr>
          <p:cNvPr id="20485" name="Rectangle 3"/>
          <p:cNvSpPr>
            <a:spLocks noGrp="1" noChangeAspect="1" noChangeArrowheads="1"/>
          </p:cNvSpPr>
          <p:nvPr>
            <p:ph type="body" idx="4294967295"/>
          </p:nvPr>
        </p:nvSpPr>
        <p:spPr>
          <a:xfrm>
            <a:off x="684213" y="981075"/>
            <a:ext cx="7715250" cy="4111625"/>
          </a:xfrm>
        </p:spPr>
        <p:txBody>
          <a:bodyPr lIns="0" tIns="0" rIns="0" bIns="0"/>
          <a:lstStyle/>
          <a:p>
            <a:pPr>
              <a:buFont typeface="Wingdings" pitchFamily="2" charset="2"/>
              <a:buNone/>
            </a:pPr>
            <a:endParaRPr lang="fi-FI" sz="2400" smtClean="0"/>
          </a:p>
          <a:p>
            <a:r>
              <a:rPr lang="fi-FI" sz="2400" smtClean="0"/>
              <a:t>Alueellisten painopisteiden hahmottaminen</a:t>
            </a:r>
          </a:p>
          <a:p>
            <a:pPr>
              <a:buFont typeface="Wingdings" pitchFamily="2" charset="2"/>
              <a:buNone/>
            </a:pPr>
            <a:endParaRPr lang="fi-FI" sz="2400" smtClean="0"/>
          </a:p>
          <a:p>
            <a:r>
              <a:rPr lang="fi-FI" sz="2400" smtClean="0"/>
              <a:t>Alueellinen aikataulutus vuosille 2012-2015</a:t>
            </a:r>
          </a:p>
          <a:p>
            <a:pPr>
              <a:buFont typeface="Wingdings" pitchFamily="2" charset="2"/>
              <a:buNone/>
            </a:pPr>
            <a:endParaRPr lang="fi-FI" sz="2400" smtClean="0"/>
          </a:p>
          <a:p>
            <a:r>
              <a:rPr lang="fi-FI" sz="2400" smtClean="0"/>
              <a:t>Aluejohtoryhmän työskentelyn käynnistyminen</a:t>
            </a:r>
          </a:p>
          <a:p>
            <a:pPr>
              <a:buFont typeface="Wingdings" pitchFamily="2" charset="2"/>
              <a:buNone/>
            </a:pPr>
            <a:endParaRPr lang="fi-FI" sz="2400" smtClean="0"/>
          </a:p>
          <a:p>
            <a:r>
              <a:rPr lang="fi-FI" sz="2400" smtClean="0"/>
              <a:t>Alueellisen suunnitelman esittäminen ministeriölle</a:t>
            </a:r>
          </a:p>
          <a:p>
            <a:pPr>
              <a:buFont typeface="Wingdings" pitchFamily="2" charset="2"/>
              <a:buNone/>
            </a:pPr>
            <a:endParaRPr lang="fi-FI" sz="2400" smtClean="0"/>
          </a:p>
          <a:p>
            <a:r>
              <a:rPr lang="fi-FI" sz="2400" smtClean="0"/>
              <a:t>Tiedotus alueilla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Otsikko 1"/>
          <p:cNvSpPr>
            <a:spLocks noGrp="1"/>
          </p:cNvSpPr>
          <p:nvPr>
            <p:ph type="title" idx="4294967295"/>
          </p:nvPr>
        </p:nvSpPr>
        <p:spPr>
          <a:xfrm>
            <a:off x="2159000" y="728663"/>
            <a:ext cx="6815138" cy="504825"/>
          </a:xfrm>
        </p:spPr>
        <p:txBody>
          <a:bodyPr/>
          <a:lstStyle/>
          <a:p>
            <a:pPr eaLnBrk="1" hangingPunct="1"/>
            <a:r>
              <a:rPr lang="fi-FI" sz="2000" smtClean="0"/>
              <a:t>Kaste II -ohjelman (2012-2015) valmisteluaikataulu</a:t>
            </a:r>
          </a:p>
        </p:txBody>
      </p:sp>
      <p:graphicFrame>
        <p:nvGraphicFramePr>
          <p:cNvPr id="7" name="Sisällön paikkamerkki 6"/>
          <p:cNvGraphicFramePr>
            <a:graphicFrameLocks noGrp="1"/>
          </p:cNvGraphicFramePr>
          <p:nvPr>
            <p:ph idx="4294967295"/>
          </p:nvPr>
        </p:nvGraphicFramePr>
        <p:xfrm>
          <a:off x="-6350" y="1145381"/>
          <a:ext cx="9144000" cy="53645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1507" name="Alatunnisteen paikkamerkki 3"/>
          <p:cNvSpPr txBox="1">
            <a:spLocks noGrp="1"/>
          </p:cNvSpPr>
          <p:nvPr/>
        </p:nvSpPr>
        <p:spPr bwMode="auto">
          <a:xfrm>
            <a:off x="900113" y="6524625"/>
            <a:ext cx="10795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r"/>
            <a:r>
              <a:rPr lang="en-US" sz="800"/>
              <a:t>Etunimi Sukunimi</a:t>
            </a:r>
          </a:p>
        </p:txBody>
      </p:sp>
      <p:sp>
        <p:nvSpPr>
          <p:cNvPr id="21508" name="Dian numeron paikkamerkki 4"/>
          <p:cNvSpPr txBox="1">
            <a:spLocks noGrp="1"/>
          </p:cNvSpPr>
          <p:nvPr/>
        </p:nvSpPr>
        <p:spPr bwMode="auto">
          <a:xfrm>
            <a:off x="252413" y="6524625"/>
            <a:ext cx="611187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806BA641-3972-422A-8C8B-F6CA554FB1DB}" type="slidenum">
              <a:rPr lang="en-US"/>
              <a:pPr/>
              <a:t>6</a:t>
            </a:fld>
            <a:endParaRPr lang="en-US"/>
          </a:p>
        </p:txBody>
      </p:sp>
      <p:sp>
        <p:nvSpPr>
          <p:cNvPr id="21509" name="Päivämäärän paikkamerkki 5"/>
          <p:cNvSpPr txBox="1">
            <a:spLocks noGrp="1"/>
          </p:cNvSpPr>
          <p:nvPr/>
        </p:nvSpPr>
        <p:spPr bwMode="auto">
          <a:xfrm>
            <a:off x="6986588" y="6562725"/>
            <a:ext cx="82550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fld id="{60AFE1A5-0EFB-43FF-B498-C5C15432FB58}" type="datetime1">
              <a:rPr lang="fi-FI" sz="900"/>
              <a:pPr/>
              <a:t>18.3.2011</a:t>
            </a:fld>
            <a:endParaRPr lang="en-US" sz="9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yöristetty suorakulmio 12"/>
          <p:cNvSpPr/>
          <p:nvPr/>
        </p:nvSpPr>
        <p:spPr>
          <a:xfrm>
            <a:off x="2339975" y="333375"/>
            <a:ext cx="2232025" cy="5543550"/>
          </a:xfrm>
          <a:prstGeom prst="roundRect">
            <a:avLst/>
          </a:prstGeom>
          <a:noFill/>
          <a:ln>
            <a:solidFill>
              <a:srgbClr val="89E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400" b="1" dirty="0">
                <a:solidFill>
                  <a:schemeClr val="bg2"/>
                </a:solidFill>
              </a:rPr>
              <a:t>MIELENTERVEYDEN EDISTÄMINEN, PÄIHDEONGELMIEN JA SYRJÄYTYMISEN EHKÄISY</a:t>
            </a:r>
          </a:p>
        </p:txBody>
      </p:sp>
      <p:sp>
        <p:nvSpPr>
          <p:cNvPr id="10" name="Pyöristetty suorakulmio 9"/>
          <p:cNvSpPr/>
          <p:nvPr/>
        </p:nvSpPr>
        <p:spPr>
          <a:xfrm>
            <a:off x="107950" y="333375"/>
            <a:ext cx="2087563" cy="5543550"/>
          </a:xfrm>
          <a:prstGeom prst="roundRect">
            <a:avLst/>
          </a:prstGeom>
          <a:noFill/>
          <a:ln>
            <a:solidFill>
              <a:srgbClr val="89E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400" b="1" dirty="0">
                <a:solidFill>
                  <a:schemeClr val="bg2"/>
                </a:solidFill>
              </a:rPr>
              <a:t>OSAAMISEN JA KEHITTÄMIS-TOIMINNAN VAHVISTAMINEN</a:t>
            </a:r>
          </a:p>
        </p:txBody>
      </p:sp>
      <p:sp>
        <p:nvSpPr>
          <p:cNvPr id="17" name="Pyöristetty suorakulmio 16"/>
          <p:cNvSpPr/>
          <p:nvPr/>
        </p:nvSpPr>
        <p:spPr>
          <a:xfrm>
            <a:off x="7019925" y="333375"/>
            <a:ext cx="2016125" cy="5543550"/>
          </a:xfrm>
          <a:prstGeom prst="roundRect">
            <a:avLst/>
          </a:prstGeom>
          <a:noFill/>
          <a:ln>
            <a:solidFill>
              <a:srgbClr val="89E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400" b="1" dirty="0">
                <a:solidFill>
                  <a:schemeClr val="bg2"/>
                </a:solidFill>
              </a:rPr>
              <a:t>SAAMEN-KIELISTEN PALVELUJEN KEHITTÄMINEN </a:t>
            </a:r>
          </a:p>
        </p:txBody>
      </p:sp>
      <p:sp>
        <p:nvSpPr>
          <p:cNvPr id="14" name="Pyöristetty suorakulmio 13"/>
          <p:cNvSpPr/>
          <p:nvPr/>
        </p:nvSpPr>
        <p:spPr>
          <a:xfrm>
            <a:off x="4716463" y="333375"/>
            <a:ext cx="2232025" cy="5543550"/>
          </a:xfrm>
          <a:prstGeom prst="roundRect">
            <a:avLst/>
          </a:prstGeom>
          <a:noFill/>
          <a:ln>
            <a:solidFill>
              <a:srgbClr val="89E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400" b="1" dirty="0">
                <a:solidFill>
                  <a:schemeClr val="bg2"/>
                </a:solidFill>
              </a:rPr>
              <a:t>HYVINVOINNIN EDISTÄMINEN SEKÄ SOSIAALISTEN JA TERVEYSEROJEN KAVENTAMINEN</a:t>
            </a:r>
          </a:p>
        </p:txBody>
      </p:sp>
      <p:sp>
        <p:nvSpPr>
          <p:cNvPr id="12" name="Pyöristetty suorakulmio 11"/>
          <p:cNvSpPr/>
          <p:nvPr/>
        </p:nvSpPr>
        <p:spPr>
          <a:xfrm>
            <a:off x="107950" y="1628775"/>
            <a:ext cx="8928100" cy="1152525"/>
          </a:xfrm>
          <a:prstGeom prst="roundRect">
            <a:avLst/>
          </a:prstGeom>
          <a:solidFill>
            <a:srgbClr val="FFDA65">
              <a:alpha val="50196"/>
            </a:srgbClr>
          </a:solidFill>
          <a:ln>
            <a:solidFill>
              <a:srgbClr val="FFE69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fi-FI" sz="1600" b="1" u="sng" dirty="0">
                <a:solidFill>
                  <a:schemeClr val="bg2"/>
                </a:solidFill>
              </a:rPr>
              <a:t>Hankkeet 2008-2009</a:t>
            </a:r>
          </a:p>
          <a:p>
            <a:pPr algn="ctr">
              <a:defRPr/>
            </a:pPr>
            <a:endParaRPr lang="fi-FI" sz="1600" b="1" dirty="0">
              <a:solidFill>
                <a:schemeClr val="bg2"/>
              </a:solidFill>
            </a:endParaRPr>
          </a:p>
          <a:p>
            <a:pPr>
              <a:defRPr/>
            </a:pPr>
            <a:r>
              <a:rPr lang="fi-FI" sz="1800" b="1" dirty="0">
                <a:solidFill>
                  <a:srgbClr val="00B0F0"/>
                </a:solidFill>
              </a:rPr>
              <a:t>Vete</a:t>
            </a:r>
            <a:r>
              <a:rPr lang="fi-FI" sz="1800" b="1" dirty="0">
                <a:solidFill>
                  <a:schemeClr val="bg2"/>
                </a:solidFill>
              </a:rPr>
              <a:t>   Pakaste   Tukeva	         Tervein mielin         Terveempi	</a:t>
            </a:r>
            <a:endParaRPr lang="fi-FI" sz="1800" b="1" dirty="0">
              <a:solidFill>
                <a:srgbClr val="00B0F0"/>
              </a:solidFill>
            </a:endParaRPr>
          </a:p>
          <a:p>
            <a:pPr>
              <a:defRPr/>
            </a:pPr>
            <a:r>
              <a:rPr lang="fi-FI" sz="1800" b="1" dirty="0">
                <a:solidFill>
                  <a:schemeClr val="bg2"/>
                </a:solidFill>
              </a:rPr>
              <a:t>   				</a:t>
            </a:r>
            <a:r>
              <a:rPr lang="fi-FI" sz="1800" b="1" dirty="0">
                <a:solidFill>
                  <a:srgbClr val="00B0F0"/>
                </a:solidFill>
              </a:rPr>
              <a:t> Paavo </a:t>
            </a:r>
            <a:r>
              <a:rPr lang="fi-FI" sz="1800" b="1" dirty="0">
                <a:solidFill>
                  <a:schemeClr val="bg2"/>
                </a:solidFill>
              </a:rPr>
              <a:t>	        Pohjois-Suomi	</a:t>
            </a:r>
            <a:endParaRPr lang="fi-FI" sz="1800" b="1" dirty="0">
              <a:solidFill>
                <a:srgbClr val="00B0F0"/>
              </a:solidFill>
            </a:endParaRPr>
          </a:p>
        </p:txBody>
      </p:sp>
      <p:sp>
        <p:nvSpPr>
          <p:cNvPr id="16" name="Pyöristetty suorakulmio 15"/>
          <p:cNvSpPr/>
          <p:nvPr/>
        </p:nvSpPr>
        <p:spPr>
          <a:xfrm>
            <a:off x="107950" y="2924175"/>
            <a:ext cx="8928100" cy="1296988"/>
          </a:xfrm>
          <a:prstGeom prst="roundRect">
            <a:avLst/>
          </a:prstGeom>
          <a:solidFill>
            <a:srgbClr val="FFEBAB">
              <a:alpha val="50196"/>
            </a:srgbClr>
          </a:solidFill>
          <a:ln>
            <a:solidFill>
              <a:srgbClr val="FFE69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i-FI" sz="1600" b="1" u="sng" dirty="0">
                <a:solidFill>
                  <a:srgbClr val="808080"/>
                </a:solidFill>
              </a:rPr>
              <a:t>Hankkeet 2010</a:t>
            </a:r>
          </a:p>
          <a:p>
            <a:pPr algn="ctr">
              <a:defRPr/>
            </a:pPr>
            <a:endParaRPr lang="fi-FI" sz="1600" b="1" dirty="0">
              <a:solidFill>
                <a:srgbClr val="808080"/>
              </a:solidFill>
            </a:endParaRPr>
          </a:p>
          <a:p>
            <a:pPr>
              <a:defRPr/>
            </a:pPr>
            <a:r>
              <a:rPr lang="fi-FI" sz="1800" b="1" dirty="0">
                <a:solidFill>
                  <a:srgbClr val="00B0F0"/>
                </a:solidFill>
              </a:rPr>
              <a:t>Rampe </a:t>
            </a:r>
            <a:r>
              <a:rPr lang="fi-FI" sz="1800" b="1" dirty="0">
                <a:solidFill>
                  <a:srgbClr val="808080"/>
                </a:solidFill>
              </a:rPr>
              <a:t>             Tukeva2 		</a:t>
            </a:r>
            <a:r>
              <a:rPr lang="fi-FI" sz="1800" b="1" dirty="0">
                <a:solidFill>
                  <a:srgbClr val="00B0F0"/>
                </a:solidFill>
              </a:rPr>
              <a:t>Paavo</a:t>
            </a:r>
            <a:r>
              <a:rPr lang="fi-FI" sz="1800" b="1" dirty="0">
                <a:solidFill>
                  <a:srgbClr val="808080"/>
                </a:solidFill>
              </a:rPr>
              <a:t>				Teno</a:t>
            </a:r>
          </a:p>
          <a:p>
            <a:pPr>
              <a:defRPr/>
            </a:pPr>
            <a:r>
              <a:rPr lang="fi-FI" sz="1800" b="1" dirty="0">
                <a:solidFill>
                  <a:srgbClr val="808080"/>
                </a:solidFill>
              </a:rPr>
              <a:t>Kytke 				</a:t>
            </a:r>
            <a:r>
              <a:rPr lang="fi-FI" sz="1800" b="1" dirty="0">
                <a:solidFill>
                  <a:srgbClr val="00B0F0"/>
                </a:solidFill>
              </a:rPr>
              <a:t>Vammaishanke</a:t>
            </a:r>
            <a:endParaRPr lang="fi-FI" sz="1800" b="1" dirty="0">
              <a:solidFill>
                <a:srgbClr val="00B0F0"/>
              </a:solidFill>
            </a:endParaRPr>
          </a:p>
        </p:txBody>
      </p:sp>
      <p:sp>
        <p:nvSpPr>
          <p:cNvPr id="11" name="Pyöristetty suorakulmio 10"/>
          <p:cNvSpPr/>
          <p:nvPr/>
        </p:nvSpPr>
        <p:spPr>
          <a:xfrm>
            <a:off x="107950" y="4365625"/>
            <a:ext cx="8928100" cy="1223963"/>
          </a:xfrm>
          <a:prstGeom prst="roundRect">
            <a:avLst/>
          </a:prstGeom>
          <a:solidFill>
            <a:srgbClr val="FFF8E1">
              <a:alpha val="50196"/>
            </a:srgbClr>
          </a:solidFill>
          <a:ln>
            <a:solidFill>
              <a:srgbClr val="FFE69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i-FI" sz="1600" b="1" u="sng" dirty="0">
                <a:solidFill>
                  <a:schemeClr val="bg2"/>
                </a:solidFill>
              </a:rPr>
              <a:t>Hakemukset 2011</a:t>
            </a:r>
          </a:p>
          <a:p>
            <a:pPr>
              <a:defRPr/>
            </a:pPr>
            <a:r>
              <a:rPr lang="fi-FI" sz="1800" b="1" dirty="0">
                <a:solidFill>
                  <a:srgbClr val="C09200"/>
                </a:solidFill>
              </a:rPr>
              <a:t>Johtaminen	Virta		      	Pakaste 2	</a:t>
            </a:r>
          </a:p>
          <a:p>
            <a:pPr>
              <a:defRPr/>
            </a:pPr>
            <a:r>
              <a:rPr lang="fi-FI" sz="1800" b="1" dirty="0" err="1">
                <a:solidFill>
                  <a:srgbClr val="C09200"/>
                </a:solidFill>
              </a:rPr>
              <a:t>Sotessa</a:t>
            </a:r>
            <a:r>
              <a:rPr lang="fi-FI" sz="1800" b="1" dirty="0">
                <a:solidFill>
                  <a:srgbClr val="C09200"/>
                </a:solidFill>
              </a:rPr>
              <a:t>  </a:t>
            </a:r>
          </a:p>
          <a:p>
            <a:pPr>
              <a:defRPr/>
            </a:pPr>
            <a:r>
              <a:rPr lang="fi-FI" sz="1800" b="1" dirty="0">
                <a:solidFill>
                  <a:srgbClr val="C09200"/>
                </a:solidFill>
              </a:rPr>
              <a:t>	</a:t>
            </a:r>
            <a:endParaRPr lang="fi-FI" sz="1800" b="1" dirty="0">
              <a:solidFill>
                <a:srgbClr val="C09200"/>
              </a:solidFill>
            </a:endParaRPr>
          </a:p>
        </p:txBody>
      </p:sp>
      <p:sp>
        <p:nvSpPr>
          <p:cNvPr id="23560" name="Otsikko 19"/>
          <p:cNvSpPr>
            <a:spLocks noGrp="1"/>
          </p:cNvSpPr>
          <p:nvPr>
            <p:ph type="title"/>
          </p:nvPr>
        </p:nvSpPr>
        <p:spPr>
          <a:xfrm>
            <a:off x="250825" y="0"/>
            <a:ext cx="7772400" cy="333375"/>
          </a:xfrm>
        </p:spPr>
        <p:txBody>
          <a:bodyPr/>
          <a:lstStyle/>
          <a:p>
            <a:r>
              <a:rPr lang="fi-FI" sz="2400" smtClean="0">
                <a:solidFill>
                  <a:srgbClr val="C09200"/>
                </a:solidFill>
              </a:rPr>
              <a:t>Pohjois-Suomen painopisteet ja valtionavustukset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395288" y="476250"/>
            <a:ext cx="8137525" cy="504825"/>
          </a:xfrm>
        </p:spPr>
        <p:txBody>
          <a:bodyPr/>
          <a:lstStyle/>
          <a:p>
            <a:pPr eaLnBrk="1" hangingPunct="1"/>
            <a:r>
              <a:rPr lang="fi-FI" sz="2000" smtClean="0"/>
              <a:t/>
            </a:r>
            <a:br>
              <a:rPr lang="fi-FI" sz="2000" smtClean="0"/>
            </a:br>
            <a:r>
              <a:rPr lang="fi-FI" sz="2000" smtClean="0"/>
              <a:t>POHJOIS-SUOMEN HANKEHAKEMUKSET KASTE-OHJELMAAN VUODELLE 2011 (aluejohtoryhmä käsitellyt ja puoltanut)</a:t>
            </a:r>
          </a:p>
        </p:txBody>
      </p:sp>
      <p:sp>
        <p:nvSpPr>
          <p:cNvPr id="8195" name="Rectangle 3"/>
          <p:cNvSpPr>
            <a:spLocks noGrp="1" noChangeAspect="1" noChangeArrowheads="1"/>
          </p:cNvSpPr>
          <p:nvPr>
            <p:ph type="body" idx="1"/>
          </p:nvPr>
        </p:nvSpPr>
        <p:spPr>
          <a:xfrm>
            <a:off x="395288" y="1484313"/>
            <a:ext cx="8388350" cy="4248150"/>
          </a:xfrm>
        </p:spPr>
        <p:txBody>
          <a:bodyPr/>
          <a:lstStyle/>
          <a:p>
            <a:pPr marL="347472" indent="-347472" eaLnBrk="1" hangingPunct="1">
              <a:lnSpc>
                <a:spcPct val="90000"/>
              </a:lnSpc>
              <a:spcBef>
                <a:spcPts val="336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i-FI" sz="2000" b="1" dirty="0" smtClean="0"/>
              <a:t>	</a:t>
            </a:r>
          </a:p>
          <a:p>
            <a:pPr marL="347472" indent="-347472" eaLnBrk="1" hangingPunct="1">
              <a:lnSpc>
                <a:spcPct val="90000"/>
              </a:lnSpc>
              <a:spcBef>
                <a:spcPts val="336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i-FI" sz="2000" b="1" dirty="0" smtClean="0"/>
              <a:t>	Pohjois-Suomen sosiaali- ja terveystoimen johtamisen tiekartta-hanke</a:t>
            </a:r>
            <a:r>
              <a:rPr lang="fi-FI" sz="2000" dirty="0" smtClean="0"/>
              <a:t>, Vuorovaikutuksellisella johtamisella uusiin tavoitteisiin, Kallion </a:t>
            </a:r>
            <a:r>
              <a:rPr lang="fi-FI" sz="2000" dirty="0" err="1" smtClean="0"/>
              <a:t>ky</a:t>
            </a:r>
            <a:r>
              <a:rPr lang="fi-FI" sz="2000" dirty="0" smtClean="0"/>
              <a:t>, haettu  2 021 839 €</a:t>
            </a:r>
          </a:p>
          <a:p>
            <a:pPr marL="347472" indent="-347472" eaLnBrk="1" hangingPunct="1">
              <a:lnSpc>
                <a:spcPct val="90000"/>
              </a:lnSpc>
              <a:spcBef>
                <a:spcPts val="336"/>
              </a:spcBef>
              <a:spcAft>
                <a:spcPts val="0"/>
              </a:spcAft>
              <a:defRPr/>
            </a:pPr>
            <a:endParaRPr lang="fi-FI" sz="2000" b="1" dirty="0" smtClean="0"/>
          </a:p>
          <a:p>
            <a:pPr marL="347472" indent="-347472" eaLnBrk="1" hangingPunct="1">
              <a:lnSpc>
                <a:spcPct val="90000"/>
              </a:lnSpc>
              <a:spcBef>
                <a:spcPts val="336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i-FI" sz="2000" b="1" dirty="0" smtClean="0"/>
              <a:t>	Virta - Pidämme huolta työ- ja toimintakyvystämme sekä tulevaisuudestamme, </a:t>
            </a:r>
            <a:r>
              <a:rPr lang="fi-FI" sz="2000" dirty="0" smtClean="0"/>
              <a:t>Kainuun maakunta </a:t>
            </a:r>
            <a:r>
              <a:rPr lang="fi-FI" sz="2000" dirty="0" err="1" smtClean="0"/>
              <a:t>ky</a:t>
            </a:r>
            <a:r>
              <a:rPr lang="fi-FI" sz="2000" dirty="0" smtClean="0"/>
              <a:t>, haettu 1 594 751 €</a:t>
            </a:r>
            <a:endParaRPr lang="fi-FI" sz="2000" b="1" dirty="0" smtClean="0"/>
          </a:p>
          <a:p>
            <a:pPr marL="347472" indent="-347472" eaLnBrk="1" hangingPunct="1">
              <a:lnSpc>
                <a:spcPct val="90000"/>
              </a:lnSpc>
              <a:spcBef>
                <a:spcPts val="336"/>
              </a:spcBef>
              <a:spcAft>
                <a:spcPts val="0"/>
              </a:spcAft>
              <a:defRPr/>
            </a:pPr>
            <a:endParaRPr lang="fi-FI" sz="2000" b="1" dirty="0" smtClean="0"/>
          </a:p>
          <a:p>
            <a:pPr marL="347472" indent="-347472" eaLnBrk="1" hangingPunct="1">
              <a:lnSpc>
                <a:spcPct val="90000"/>
              </a:lnSpc>
              <a:spcBef>
                <a:spcPts val="336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i-FI" sz="2000" b="1" dirty="0" smtClean="0"/>
              <a:t>	Pakaste 2 -jatkohanke</a:t>
            </a:r>
            <a:r>
              <a:rPr lang="fi-FI" sz="2000" dirty="0" smtClean="0"/>
              <a:t>, Pohjois-Suomen monialaiset sosiaali- ja terveyspalvelut -kehittämisrakenne ja toimintamallien juurruttaminen</a:t>
            </a:r>
          </a:p>
          <a:p>
            <a:pPr marL="347472" indent="-347472" eaLnBrk="1" hangingPunct="1">
              <a:lnSpc>
                <a:spcPct val="90000"/>
              </a:lnSpc>
              <a:spcBef>
                <a:spcPts val="336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i-FI" sz="2000" dirty="0" smtClean="0"/>
              <a:t>	</a:t>
            </a:r>
            <a:r>
              <a:rPr lang="fi-FI" sz="2000" dirty="0" err="1" smtClean="0"/>
              <a:t>Kolpeneen</a:t>
            </a:r>
            <a:r>
              <a:rPr lang="fi-FI" sz="2000" dirty="0" smtClean="0"/>
              <a:t> </a:t>
            </a:r>
            <a:r>
              <a:rPr lang="fi-FI" sz="2000" dirty="0" err="1" smtClean="0"/>
              <a:t>ky</a:t>
            </a:r>
            <a:r>
              <a:rPr lang="fi-FI" sz="2000" dirty="0" smtClean="0"/>
              <a:t>, haettu 3 264 344 €</a:t>
            </a:r>
          </a:p>
          <a:p>
            <a:pPr marL="347472" indent="-347472" eaLnBrk="1" hangingPunct="1">
              <a:lnSpc>
                <a:spcPct val="90000"/>
              </a:lnSpc>
              <a:spcBef>
                <a:spcPts val="336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i-FI" sz="2000" dirty="0" smtClean="0"/>
              <a:t>		</a:t>
            </a:r>
          </a:p>
          <a:p>
            <a:pPr marL="347472" indent="-347472" eaLnBrk="1" hangingPunct="1">
              <a:lnSpc>
                <a:spcPct val="90000"/>
              </a:lnSpc>
              <a:spcBef>
                <a:spcPts val="336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i-FI" sz="2000" dirty="0" smtClean="0"/>
              <a:t>	</a:t>
            </a:r>
            <a:r>
              <a:rPr lang="fi-FI" sz="2000" dirty="0" err="1" smtClean="0"/>
              <a:t>Aluejoryn</a:t>
            </a:r>
            <a:r>
              <a:rPr lang="fi-FI" sz="2000" dirty="0" smtClean="0"/>
              <a:t> puoltamien hankkeiden haettu summa on yht. 6.9 </a:t>
            </a:r>
            <a:r>
              <a:rPr lang="fi-FI" sz="2000" dirty="0" err="1" smtClean="0"/>
              <a:t>milj</a:t>
            </a:r>
            <a:r>
              <a:rPr lang="fi-FI" sz="2000" dirty="0" smtClean="0"/>
              <a:t> euroa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fi-FI" sz="2000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fi-FI" sz="2000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fi-FI" sz="2000" dirty="0" smtClean="0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395288" y="476250"/>
            <a:ext cx="8137525" cy="504825"/>
          </a:xfrm>
        </p:spPr>
        <p:txBody>
          <a:bodyPr/>
          <a:lstStyle/>
          <a:p>
            <a:pPr eaLnBrk="1" hangingPunct="1"/>
            <a:r>
              <a:rPr lang="fi-FI" sz="2000" smtClean="0"/>
              <a:t/>
            </a:r>
            <a:br>
              <a:rPr lang="fi-FI" sz="2000" smtClean="0"/>
            </a:br>
            <a:r>
              <a:rPr lang="fi-FI" sz="2000" smtClean="0"/>
              <a:t>POHJOIS-SUOMEN HANKEHAKEMUKSET KASTE-OHJELMAAN VUODELLE 2011 (aluejohtoryhmä käsitellyt , ei puoltanut tai  tai hanketta ei ole tuotu aluejohtoryhmän käsittelyyn)</a:t>
            </a:r>
          </a:p>
        </p:txBody>
      </p:sp>
      <p:sp>
        <p:nvSpPr>
          <p:cNvPr id="8195" name="Rectangle 3"/>
          <p:cNvSpPr>
            <a:spLocks noGrp="1" noChangeAspect="1" noChangeArrowheads="1"/>
          </p:cNvSpPr>
          <p:nvPr>
            <p:ph type="body" idx="1"/>
          </p:nvPr>
        </p:nvSpPr>
        <p:spPr>
          <a:xfrm>
            <a:off x="755650" y="1628775"/>
            <a:ext cx="7715250" cy="4248150"/>
          </a:xfrm>
        </p:spPr>
        <p:txBody>
          <a:bodyPr/>
          <a:lstStyle/>
          <a:p>
            <a:pPr marL="347472" indent="-347472" eaLnBrk="1" hangingPunct="1">
              <a:lnSpc>
                <a:spcPct val="90000"/>
              </a:lnSpc>
              <a:spcBef>
                <a:spcPts val="336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i-FI" sz="2000" b="1" dirty="0" smtClean="0"/>
              <a:t>	</a:t>
            </a:r>
          </a:p>
          <a:p>
            <a:pPr marL="347472" indent="-347472" eaLnBrk="1" hangingPunct="1">
              <a:lnSpc>
                <a:spcPct val="90000"/>
              </a:lnSpc>
              <a:spcBef>
                <a:spcPts val="336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i-FI" sz="2000" b="1" dirty="0" smtClean="0"/>
              <a:t>Kampa-hanke, </a:t>
            </a:r>
            <a:r>
              <a:rPr lang="fi-FI" sz="2000" dirty="0" smtClean="0"/>
              <a:t>Kokkolan kaupunki, haettu summa on 936 732 €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fi-FI" sz="2000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fi-FI" sz="2000" b="1" dirty="0" smtClean="0"/>
              <a:t>Työpankki-koordinointimallin kehittämishanke</a:t>
            </a:r>
            <a:r>
              <a:rPr lang="fi-FI" sz="2000" dirty="0" smtClean="0"/>
              <a:t>, Kokkolan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fi-FI" sz="2000" dirty="0" smtClean="0"/>
              <a:t>kaupunki, haettu summa on 622 500 €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fi-FI" sz="2000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fi-FI" sz="2000" b="1" dirty="0" smtClean="0"/>
              <a:t>Sallan ja Posion </a:t>
            </a:r>
            <a:r>
              <a:rPr lang="fi-FI" sz="2000" b="1" dirty="0" err="1" smtClean="0"/>
              <a:t>sote</a:t>
            </a:r>
            <a:r>
              <a:rPr lang="fi-FI" sz="2000" b="1" dirty="0" smtClean="0"/>
              <a:t> yhteistoiminta-alueen perustaminen</a:t>
            </a:r>
            <a:r>
              <a:rPr lang="fi-FI" sz="2000" dirty="0" smtClean="0"/>
              <a:t>,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fi-FI" sz="2000" dirty="0" smtClean="0"/>
              <a:t>Sallan kunta, haettu summa on 80 000 €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fi-FI" sz="2000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fi-FI" sz="2000" dirty="0" smtClean="0"/>
              <a:t>Ei puollettujen tai ei käsiteltyjen hankkeiden haettu summa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fi-FI" sz="2000" dirty="0" smtClean="0"/>
              <a:t>yht. 1 639 232 €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Oletusrakenne">
  <a:themeElements>
    <a:clrScheme name="Oletusrakenn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letusrakenne">
      <a:majorFont>
        <a:latin typeface="Gill Sans Std"/>
        <a:ea typeface=""/>
        <a:cs typeface=""/>
      </a:majorFont>
      <a:minorFont>
        <a:latin typeface="Gill Sans St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letusrakenn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3507</TotalTime>
  <Words>704</Words>
  <Application>Microsoft Office PowerPoint</Application>
  <PresentationFormat>Näytössä katseltava diaesitys (4:3)</PresentationFormat>
  <Paragraphs>188</Paragraphs>
  <Slides>13</Slides>
  <Notes>2</Notes>
  <HiddenSlides>0</HiddenSlides>
  <MMClips>0</MMClips>
  <ScaleCrop>false</ScaleCrop>
  <HeadingPairs>
    <vt:vector size="6" baseType="variant">
      <vt:variant>
        <vt:lpstr>Käytetyt fontit</vt:lpstr>
      </vt:variant>
      <vt:variant>
        <vt:i4>6</vt:i4>
      </vt:variant>
      <vt:variant>
        <vt:lpstr>Suunnittelumalli</vt:lpstr>
      </vt:variant>
      <vt:variant>
        <vt:i4>1</vt:i4>
      </vt:variant>
      <vt:variant>
        <vt:lpstr>Dian otsikot</vt:lpstr>
      </vt:variant>
      <vt:variant>
        <vt:i4>13</vt:i4>
      </vt:variant>
    </vt:vector>
  </HeadingPairs>
  <TitlesOfParts>
    <vt:vector size="20" baseType="lpstr">
      <vt:lpstr>Times New Roman</vt:lpstr>
      <vt:lpstr>Arial</vt:lpstr>
      <vt:lpstr>Gill Sans Std</vt:lpstr>
      <vt:lpstr>Wingdings</vt:lpstr>
      <vt:lpstr>Calibri</vt:lpstr>
      <vt:lpstr>Tempus Sans ITC</vt:lpstr>
      <vt:lpstr>Oletusrakenne</vt:lpstr>
      <vt:lpstr>SonetBotnian ohjausryhmä  18.3.2011  Margit Päätalo ohjelmapäällikkö Kaste-ohjelma  puh 044 703 4093, margit.paatalo@ouka.fi   </vt:lpstr>
      <vt:lpstr>Dia 2</vt:lpstr>
      <vt:lpstr>Dia 3</vt:lpstr>
      <vt:lpstr>Kaste II –ohjelmaan valmistautuminen valtakunnallisesti</vt:lpstr>
      <vt:lpstr>Kaste II –ohjelmaan valmistautuminen alueilla</vt:lpstr>
      <vt:lpstr>Kaste II -ohjelman (2012-2015) valmisteluaikataulu</vt:lpstr>
      <vt:lpstr>Pohjois-Suomen painopisteet ja valtionavustukset</vt:lpstr>
      <vt:lpstr> POHJOIS-SUOMEN HANKEHAKEMUKSET KASTE-OHJELMAAN VUODELLE 2011 (aluejohtoryhmä käsitellyt ja puoltanut)</vt:lpstr>
      <vt:lpstr> POHJOIS-SUOMEN HANKEHAKEMUKSET KASTE-OHJELMAAN VUODELLE 2011 (aluejohtoryhmä käsitellyt , ei puoltanut tai  tai hanketta ei ole tuotu aluejohtoryhmän käsittelyyn)</vt:lpstr>
      <vt:lpstr>Valtionavustukset alueittain 2008-2010 Pohjois-Suomi 16,3 miljoonaa euroa </vt:lpstr>
      <vt:lpstr>Dia 11</vt:lpstr>
      <vt:lpstr> </vt:lpstr>
      <vt:lpstr>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Proinno</dc:creator>
  <cp:lastModifiedBy>Administrator</cp:lastModifiedBy>
  <cp:revision>282</cp:revision>
  <dcterms:created xsi:type="dcterms:W3CDTF">2008-08-08T13:09:57Z</dcterms:created>
  <dcterms:modified xsi:type="dcterms:W3CDTF">2011-03-18T08:19:45Z</dcterms:modified>
</cp:coreProperties>
</file>